
<file path=[Content_Types].xml><?xml version="1.0" encoding="utf-8"?>
<Types xmlns="http://schemas.openxmlformats.org/package/2006/content-types">
  <Default Extension="emf" ContentType="image/x-emf"/>
  <Default Extension="jpeg" ContentType="image/jpeg"/>
  <Default Extension="m4a" ContentType="audio/mp4"/>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omments/comment1.xml" ContentType="application/vnd.openxmlformats-officedocument.presentationml.comment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omments/comment2.xml" ContentType="application/vnd.openxmlformats-officedocument.presentationml.comments+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omments/comment3.xml" ContentType="application/vnd.openxmlformats-officedocument.presentationml.comments+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6" r:id="rId5"/>
  </p:sldMasterIdLst>
  <p:notesMasterIdLst>
    <p:notesMasterId r:id="rId45"/>
  </p:notesMasterIdLst>
  <p:handoutMasterIdLst>
    <p:handoutMasterId r:id="rId46"/>
  </p:handoutMasterIdLst>
  <p:sldIdLst>
    <p:sldId id="400" r:id="rId6"/>
    <p:sldId id="401" r:id="rId7"/>
    <p:sldId id="402" r:id="rId8"/>
    <p:sldId id="403" r:id="rId9"/>
    <p:sldId id="404" r:id="rId10"/>
    <p:sldId id="405" r:id="rId11"/>
    <p:sldId id="406" r:id="rId12"/>
    <p:sldId id="407" r:id="rId13"/>
    <p:sldId id="408" r:id="rId14"/>
    <p:sldId id="409" r:id="rId15"/>
    <p:sldId id="410" r:id="rId16"/>
    <p:sldId id="411" r:id="rId17"/>
    <p:sldId id="371" r:id="rId18"/>
    <p:sldId id="372" r:id="rId19"/>
    <p:sldId id="374" r:id="rId20"/>
    <p:sldId id="377" r:id="rId21"/>
    <p:sldId id="379" r:id="rId22"/>
    <p:sldId id="373" r:id="rId23"/>
    <p:sldId id="375" r:id="rId24"/>
    <p:sldId id="378" r:id="rId25"/>
    <p:sldId id="380" r:id="rId26"/>
    <p:sldId id="412" r:id="rId27"/>
    <p:sldId id="413" r:id="rId28"/>
    <p:sldId id="414" r:id="rId29"/>
    <p:sldId id="415" r:id="rId30"/>
    <p:sldId id="386" r:id="rId31"/>
    <p:sldId id="388" r:id="rId32"/>
    <p:sldId id="422" r:id="rId33"/>
    <p:sldId id="423" r:id="rId34"/>
    <p:sldId id="417" r:id="rId35"/>
    <p:sldId id="418" r:id="rId36"/>
    <p:sldId id="419" r:id="rId37"/>
    <p:sldId id="420" r:id="rId38"/>
    <p:sldId id="421" r:id="rId39"/>
    <p:sldId id="396" r:id="rId40"/>
    <p:sldId id="397" r:id="rId41"/>
    <p:sldId id="398" r:id="rId42"/>
    <p:sldId id="416" r:id="rId43"/>
    <p:sldId id="424" r:id="rId44"/>
  </p:sldIdLst>
  <p:sldSz cx="20104100" cy="11309350"/>
  <p:notesSz cx="20104100" cy="1130935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252">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osie Crossley" initials="JC" lastIdx="3" clrIdx="0">
    <p:extLst>
      <p:ext uri="{19B8F6BF-5375-455C-9EA6-DF929625EA0E}">
        <p15:presenceInfo xmlns:p15="http://schemas.microsoft.com/office/powerpoint/2012/main" userId="S::josie.crossley@girlguiding.org.uk::a7dd9505-26af-40ac-b666-c09feac04dd3" providerId="AD"/>
      </p:ext>
    </p:extLst>
  </p:cmAuthor>
  <p:cmAuthor id="2" name="Sanisha Wynter" initials="SW" lastIdx="2" clrIdx="1">
    <p:extLst>
      <p:ext uri="{19B8F6BF-5375-455C-9EA6-DF929625EA0E}">
        <p15:presenceInfo xmlns:p15="http://schemas.microsoft.com/office/powerpoint/2012/main" userId="S::sanisha.wynter@girlguiding.org.uk::c2c78898-e52f-4b4c-9c10-813a9697446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8B665"/>
    <a:srgbClr val="F28500"/>
    <a:srgbClr val="B3B3B5"/>
    <a:srgbClr val="009999"/>
    <a:srgbClr val="5289C2"/>
    <a:srgbClr val="F792A9"/>
    <a:srgbClr val="FFF366"/>
    <a:srgbClr val="FF7392"/>
    <a:srgbClr val="FBCF99"/>
    <a:srgbClr val="F3850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07CC83-9A89-C26F-8082-C71F29B7DBC3}" v="2" dt="2021-02-17T10:25:22.604"/>
    <p1510:client id="{043C8DDB-CC6F-C8C8-5B55-40DA2E5BC5E1}" v="106" dt="2021-02-22T10:19:02.216"/>
    <p1510:client id="{9B1211B5-3FD1-43F1-BA27-1C0FFE752B7D}" v="1" dt="2021-02-12T13:46:58.540"/>
    <p1510:client id="{DE42E7D1-9235-2FBF-172C-AAF5E027C3E1}" v="6" dt="2021-02-16T10:36:17.810"/>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558"/>
  </p:normalViewPr>
  <p:slideViewPr>
    <p:cSldViewPr>
      <p:cViewPr varScale="1">
        <p:scale>
          <a:sx n="63" d="100"/>
          <a:sy n="63" d="100"/>
        </p:scale>
        <p:origin x="84" y="330"/>
      </p:cViewPr>
      <p:guideLst>
        <p:guide orient="horz" pos="2880"/>
        <p:guide pos="2252"/>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commentAuthors" Target="commentAuthors.xml"/><Relationship Id="rId50" Type="http://schemas.openxmlformats.org/officeDocument/2006/relationships/theme" Target="theme/theme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notesMaster" Target="notesMasters/notesMaster1.xml"/><Relationship Id="rId5" Type="http://schemas.openxmlformats.org/officeDocument/2006/relationships/slideMaster" Target="slideMasters/slideMaster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microsoft.com/office/2015/10/relationships/revisionInfo" Target="revisionInfo.xml"/><Relationship Id="rId4" Type="http://schemas.openxmlformats.org/officeDocument/2006/relationships/customXml" Target="../customXml/item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presProps" Target="presProps.xml"/><Relationship Id="rId8" Type="http://schemas.openxmlformats.org/officeDocument/2006/relationships/slide" Target="slides/slide3.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handoutMaster" Target="handoutMasters/handoutMaster1.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1-02-16T02:29:06.486" idx="1">
    <p:pos x="10" y="10"/>
    <p:text>Could we please add an instruction 'Click on the play button to watch the video'? In the audio, it says 'Click on the video', but the video won't play for me unless I click on the play button so worth being completely clear
</p:text>
    <p:extLst>
      <p:ext uri="{C676402C-5697-4E1C-873F-D02D1690AC5C}">
        <p15:threadingInfo xmlns:p15="http://schemas.microsoft.com/office/powerpoint/2012/main" timeZoneBias="48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21-02-16T02:31:02.181" idx="2">
    <p:pos x="8242" y="719"/>
    <p:text>Can we please break this up into smaller chunks to make it more accessible?
</p:text>
    <p:extLst>
      <p:ext uri="{C676402C-5697-4E1C-873F-D02D1690AC5C}">
        <p15:threadingInfo xmlns:p15="http://schemas.microsoft.com/office/powerpoint/2012/main" timeZoneBias="480"/>
      </p:ext>
    </p:extLst>
  </p:cm>
  <p:cm authorId="2" dt="2021-02-22T01:42:03.537" idx="1">
    <p:pos x="8242" y="815"/>
    <p:text>done
</p:text>
    <p:extLst>
      <p:ext uri="{C676402C-5697-4E1C-873F-D02D1690AC5C}">
        <p15:threadingInfo xmlns:p15="http://schemas.microsoft.com/office/powerpoint/2012/main" timeZoneBias="480">
          <p15:parentCm authorId="1" idx="2"/>
        </p15:threadingInfo>
      </p:ext>
    </p:extLst>
  </p:cm>
</p:cmLst>
</file>

<file path=ppt/comments/comment3.xml><?xml version="1.0" encoding="utf-8"?>
<p:cmLst xmlns:a="http://schemas.openxmlformats.org/drawingml/2006/main" xmlns:r="http://schemas.openxmlformats.org/officeDocument/2006/relationships" xmlns:p="http://schemas.openxmlformats.org/presentationml/2006/main">
  <p:cm authorId="1" dt="2021-02-16T02:31:12.400" idx="3">
    <p:pos x="11882" y="1161"/>
    <p:text>Can we please break this up into smaller chunks to make it more accessible?
</p:text>
    <p:extLst>
      <p:ext uri="{C676402C-5697-4E1C-873F-D02D1690AC5C}">
        <p15:threadingInfo xmlns:p15="http://schemas.microsoft.com/office/powerpoint/2012/main" timeZoneBias="480"/>
      </p:ext>
    </p:extLst>
  </p:cm>
  <p:cm authorId="2" dt="2021-02-22T01:43:05.148" idx="2">
    <p:pos x="11882" y="1257"/>
    <p:text>done
</p:text>
    <p:extLst>
      <p:ext uri="{C676402C-5697-4E1C-873F-D02D1690AC5C}">
        <p15:threadingInfo xmlns:p15="http://schemas.microsoft.com/office/powerpoint/2012/main" timeZoneBias="480">
          <p15:parentCm authorId="1" idx="3"/>
        </p15:threadingInfo>
      </p:ext>
    </p:extLst>
  </p:cm>
</p: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8712200" cy="566738"/>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p:cNvSpPr>
            <a:spLocks noGrp="1"/>
          </p:cNvSpPr>
          <p:nvPr>
            <p:ph type="dt" sz="quarter" idx="1"/>
          </p:nvPr>
        </p:nvSpPr>
        <p:spPr>
          <a:xfrm>
            <a:off x="11387138" y="0"/>
            <a:ext cx="8712200" cy="566738"/>
          </a:xfrm>
          <a:prstGeom prst="rect">
            <a:avLst/>
          </a:prstGeom>
        </p:spPr>
        <p:txBody>
          <a:bodyPr vert="horz" lIns="91440" tIns="45720" rIns="91440" bIns="45720" rtlCol="0"/>
          <a:lstStyle>
            <a:lvl1pPr algn="r" eaLnBrk="1" fontAlgn="auto" hangingPunct="1">
              <a:spcBef>
                <a:spcPts val="0"/>
              </a:spcBef>
              <a:spcAft>
                <a:spcPts val="0"/>
              </a:spcAft>
              <a:defRPr sz="1200">
                <a:latin typeface="+mn-lt"/>
              </a:defRPr>
            </a:lvl1pPr>
          </a:lstStyle>
          <a:p>
            <a:pPr>
              <a:defRPr/>
            </a:pPr>
            <a:fld id="{DEC5364D-739C-4315-BC85-B3B05E102E15}" type="datetimeFigureOut">
              <a:rPr lang="en-GB"/>
              <a:pPr>
                <a:defRPr/>
              </a:pPr>
              <a:t>06/05/2021</a:t>
            </a:fld>
            <a:endParaRPr lang="en-GB"/>
          </a:p>
        </p:txBody>
      </p:sp>
      <p:sp>
        <p:nvSpPr>
          <p:cNvPr id="4" name="Footer Placeholder 3"/>
          <p:cNvSpPr>
            <a:spLocks noGrp="1"/>
          </p:cNvSpPr>
          <p:nvPr>
            <p:ph type="ftr" sz="quarter" idx="2"/>
          </p:nvPr>
        </p:nvSpPr>
        <p:spPr>
          <a:xfrm>
            <a:off x="0" y="10742613"/>
            <a:ext cx="8712200" cy="566737"/>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endParaRPr lang="en-GB"/>
          </a:p>
        </p:txBody>
      </p:sp>
      <p:sp>
        <p:nvSpPr>
          <p:cNvPr id="5" name="Slide Number Placeholder 4"/>
          <p:cNvSpPr>
            <a:spLocks noGrp="1"/>
          </p:cNvSpPr>
          <p:nvPr>
            <p:ph type="sldNum" sz="quarter" idx="3"/>
          </p:nvPr>
        </p:nvSpPr>
        <p:spPr>
          <a:xfrm>
            <a:off x="11387138" y="10742613"/>
            <a:ext cx="8712200" cy="566737"/>
          </a:xfrm>
          <a:prstGeom prst="rect">
            <a:avLst/>
          </a:prstGeom>
        </p:spPr>
        <p:txBody>
          <a:bodyPr vert="horz" lIns="91440" tIns="45720" rIns="91440" bIns="45720" rtlCol="0" anchor="b"/>
          <a:lstStyle>
            <a:lvl1pPr algn="r" eaLnBrk="1" fontAlgn="auto" hangingPunct="1">
              <a:spcBef>
                <a:spcPts val="0"/>
              </a:spcBef>
              <a:spcAft>
                <a:spcPts val="0"/>
              </a:spcAft>
              <a:defRPr sz="1200">
                <a:latin typeface="+mn-lt"/>
              </a:defRPr>
            </a:lvl1pPr>
          </a:lstStyle>
          <a:p>
            <a:pPr>
              <a:defRPr/>
            </a:pPr>
            <a:fld id="{1D006065-28A2-474D-8738-2249D31F9E8E}" type="slidenum">
              <a:rPr lang="en-GB"/>
              <a:pPr>
                <a:defRPr/>
              </a:pPr>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sldNum="0" hd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8712200" cy="566738"/>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p:cNvSpPr>
            <a:spLocks noGrp="1"/>
          </p:cNvSpPr>
          <p:nvPr>
            <p:ph type="dt" idx="1"/>
          </p:nvPr>
        </p:nvSpPr>
        <p:spPr>
          <a:xfrm>
            <a:off x="11387138" y="0"/>
            <a:ext cx="8712200" cy="566738"/>
          </a:xfrm>
          <a:prstGeom prst="rect">
            <a:avLst/>
          </a:prstGeom>
        </p:spPr>
        <p:txBody>
          <a:bodyPr vert="horz" lIns="91440" tIns="45720" rIns="91440" bIns="45720" rtlCol="0"/>
          <a:lstStyle>
            <a:lvl1pPr algn="r" eaLnBrk="1" fontAlgn="auto" hangingPunct="1">
              <a:spcBef>
                <a:spcPts val="0"/>
              </a:spcBef>
              <a:spcAft>
                <a:spcPts val="0"/>
              </a:spcAft>
              <a:defRPr sz="1200">
                <a:latin typeface="+mn-lt"/>
              </a:defRPr>
            </a:lvl1pPr>
          </a:lstStyle>
          <a:p>
            <a:pPr>
              <a:defRPr/>
            </a:pPr>
            <a:fld id="{3C05D46C-B14A-4DCA-8E27-553E051BD606}" type="datetimeFigureOut">
              <a:rPr lang="en-GB"/>
              <a:pPr>
                <a:defRPr/>
              </a:pPr>
              <a:t>06/05/2021</a:t>
            </a:fld>
            <a:endParaRPr lang="en-GB"/>
          </a:p>
        </p:txBody>
      </p:sp>
      <p:sp>
        <p:nvSpPr>
          <p:cNvPr id="4" name="Slide Image Placeholder 3"/>
          <p:cNvSpPr>
            <a:spLocks noGrp="1" noRot="1" noChangeAspect="1"/>
          </p:cNvSpPr>
          <p:nvPr>
            <p:ph type="sldImg" idx="2"/>
          </p:nvPr>
        </p:nvSpPr>
        <p:spPr>
          <a:xfrm>
            <a:off x="6659563" y="1414463"/>
            <a:ext cx="6784975" cy="381635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2009775" y="5441950"/>
            <a:ext cx="16084550" cy="4454525"/>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10742613"/>
            <a:ext cx="8712200" cy="566737"/>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endParaRPr lang="en-GB"/>
          </a:p>
        </p:txBody>
      </p:sp>
      <p:sp>
        <p:nvSpPr>
          <p:cNvPr id="7" name="Slide Number Placeholder 6"/>
          <p:cNvSpPr>
            <a:spLocks noGrp="1"/>
          </p:cNvSpPr>
          <p:nvPr>
            <p:ph type="sldNum" sz="quarter" idx="5"/>
          </p:nvPr>
        </p:nvSpPr>
        <p:spPr>
          <a:xfrm>
            <a:off x="11387138" y="10742613"/>
            <a:ext cx="8712200" cy="566737"/>
          </a:xfrm>
          <a:prstGeom prst="rect">
            <a:avLst/>
          </a:prstGeom>
        </p:spPr>
        <p:txBody>
          <a:bodyPr vert="horz" lIns="91440" tIns="45720" rIns="91440" bIns="45720" rtlCol="0" anchor="b"/>
          <a:lstStyle>
            <a:lvl1pPr algn="r" eaLnBrk="1" fontAlgn="auto" hangingPunct="1">
              <a:spcBef>
                <a:spcPts val="0"/>
              </a:spcBef>
              <a:spcAft>
                <a:spcPts val="0"/>
              </a:spcAft>
              <a:defRPr sz="1200">
                <a:latin typeface="+mn-lt"/>
              </a:defRPr>
            </a:lvl1pPr>
          </a:lstStyle>
          <a:p>
            <a:pPr>
              <a:defRPr/>
            </a:pPr>
            <a:fld id="{23089B3A-5D95-46E1-A844-490BDA8B3850}" type="slidenum">
              <a:rPr lang="en-GB"/>
              <a:pPr>
                <a:defRPr/>
              </a:pPr>
              <a:t>‹#›</a:t>
            </a:fld>
            <a:endParaRPr lang="en-GB"/>
          </a:p>
        </p:txBody>
      </p:sp>
    </p:spTree>
  </p:cSld>
  <p:clrMap bg1="lt1" tx1="dk1" bg2="lt2" tx2="dk2" accent1="accent1" accent2="accent2" accent3="accent3" accent4="accent4" accent5="accent5" accent6="accent6" hlink="hlink" folHlink="folHlink"/>
  <p:hf sldNum="0" hdr="0" dt="0"/>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p>
        </p:txBody>
      </p:sp>
      <p:sp>
        <p:nvSpPr>
          <p:cNvPr id="49156" name="Footer Placeholder 3"/>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endParaRPr lang="en-GB" altLang="en-US">
              <a:latin typeface="Calibri" panose="020F0502020204030204" pitchFamily="34" charset="0"/>
            </a:endParaRPr>
          </a:p>
        </p:txBody>
      </p:sp>
    </p:spTree>
    <p:extLst>
      <p:ext uri="{BB962C8B-B14F-4D97-AF65-F5344CB8AC3E}">
        <p14:creationId xmlns:p14="http://schemas.microsoft.com/office/powerpoint/2010/main" val="25074710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dirty="0"/>
          </a:p>
        </p:txBody>
      </p:sp>
      <p:sp>
        <p:nvSpPr>
          <p:cNvPr id="4" name="Footer Placeholder 3"/>
          <p:cNvSpPr>
            <a:spLocks noGrp="1"/>
          </p:cNvSpPr>
          <p:nvPr>
            <p:ph type="ftr" sz="quarter" idx="4"/>
          </p:nvPr>
        </p:nvSpPr>
        <p:spPr/>
        <p:txBody>
          <a:bodyPr/>
          <a:lstStyle/>
          <a:p>
            <a:pPr>
              <a:defRPr/>
            </a:pPr>
            <a:endParaRPr lang="en-GB"/>
          </a:p>
        </p:txBody>
      </p:sp>
    </p:spTree>
    <p:extLst>
      <p:ext uri="{BB962C8B-B14F-4D97-AF65-F5344CB8AC3E}">
        <p14:creationId xmlns:p14="http://schemas.microsoft.com/office/powerpoint/2010/main" val="31503025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dirty="0"/>
          </a:p>
        </p:txBody>
      </p:sp>
      <p:sp>
        <p:nvSpPr>
          <p:cNvPr id="4" name="Footer Placeholder 3"/>
          <p:cNvSpPr>
            <a:spLocks noGrp="1"/>
          </p:cNvSpPr>
          <p:nvPr>
            <p:ph type="ftr" sz="quarter" idx="4"/>
          </p:nvPr>
        </p:nvSpPr>
        <p:spPr/>
        <p:txBody>
          <a:bodyPr/>
          <a:lstStyle/>
          <a:p>
            <a:pPr>
              <a:defRPr/>
            </a:pPr>
            <a:endParaRPr lang="en-GB"/>
          </a:p>
        </p:txBody>
      </p:sp>
    </p:spTree>
    <p:extLst>
      <p:ext uri="{BB962C8B-B14F-4D97-AF65-F5344CB8AC3E}">
        <p14:creationId xmlns:p14="http://schemas.microsoft.com/office/powerpoint/2010/main" val="9973490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dirty="0"/>
          </a:p>
        </p:txBody>
      </p:sp>
      <p:sp>
        <p:nvSpPr>
          <p:cNvPr id="4" name="Footer Placeholder 3"/>
          <p:cNvSpPr>
            <a:spLocks noGrp="1"/>
          </p:cNvSpPr>
          <p:nvPr>
            <p:ph type="ftr" sz="quarter" idx="4"/>
          </p:nvPr>
        </p:nvSpPr>
        <p:spPr/>
        <p:txBody>
          <a:bodyPr/>
          <a:lstStyle/>
          <a:p>
            <a:pPr>
              <a:defRPr/>
            </a:pPr>
            <a:endParaRPr lang="en-GB"/>
          </a:p>
        </p:txBody>
      </p:sp>
    </p:spTree>
    <p:extLst>
      <p:ext uri="{BB962C8B-B14F-4D97-AF65-F5344CB8AC3E}">
        <p14:creationId xmlns:p14="http://schemas.microsoft.com/office/powerpoint/2010/main" val="7359496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baseline="0" dirty="0"/>
          </a:p>
        </p:txBody>
      </p:sp>
      <p:sp>
        <p:nvSpPr>
          <p:cNvPr id="4" name="Footer Placeholder 3"/>
          <p:cNvSpPr>
            <a:spLocks noGrp="1"/>
          </p:cNvSpPr>
          <p:nvPr>
            <p:ph type="ftr" sz="quarter" idx="4"/>
          </p:nvPr>
        </p:nvSpPr>
        <p:spPr/>
        <p:txBody>
          <a:bodyPr/>
          <a:lstStyle/>
          <a:p>
            <a:pPr>
              <a:defRPr/>
            </a:pPr>
            <a:endParaRPr lang="en-GB"/>
          </a:p>
        </p:txBody>
      </p:sp>
    </p:spTree>
    <p:extLst>
      <p:ext uri="{BB962C8B-B14F-4D97-AF65-F5344CB8AC3E}">
        <p14:creationId xmlns:p14="http://schemas.microsoft.com/office/powerpoint/2010/main" val="11631322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dirty="0"/>
          </a:p>
        </p:txBody>
      </p:sp>
      <p:sp>
        <p:nvSpPr>
          <p:cNvPr id="4" name="Footer Placeholder 3"/>
          <p:cNvSpPr>
            <a:spLocks noGrp="1"/>
          </p:cNvSpPr>
          <p:nvPr>
            <p:ph type="ftr" sz="quarter" idx="4"/>
          </p:nvPr>
        </p:nvSpPr>
        <p:spPr/>
        <p:txBody>
          <a:bodyPr/>
          <a:lstStyle/>
          <a:p>
            <a:pPr>
              <a:defRPr/>
            </a:pPr>
            <a:endParaRPr lang="en-GB"/>
          </a:p>
        </p:txBody>
      </p:sp>
    </p:spTree>
    <p:extLst>
      <p:ext uri="{BB962C8B-B14F-4D97-AF65-F5344CB8AC3E}">
        <p14:creationId xmlns:p14="http://schemas.microsoft.com/office/powerpoint/2010/main" val="38075964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a:t>LG</a:t>
            </a:r>
            <a:endParaRPr lang="en-GB" altLang="en-US"/>
          </a:p>
        </p:txBody>
      </p:sp>
      <p:sp>
        <p:nvSpPr>
          <p:cNvPr id="4" name="Footer Placeholder 3"/>
          <p:cNvSpPr>
            <a:spLocks noGrp="1"/>
          </p:cNvSpPr>
          <p:nvPr>
            <p:ph type="ftr" sz="quarter" idx="4"/>
          </p:nvPr>
        </p:nvSpPr>
        <p:spPr/>
        <p:txBody>
          <a:bodyPr/>
          <a:lstStyle/>
          <a:p>
            <a:pPr>
              <a:defRPr/>
            </a:pPr>
            <a:endParaRPr lang="en-GB"/>
          </a:p>
        </p:txBody>
      </p:sp>
    </p:spTree>
    <p:extLst>
      <p:ext uri="{BB962C8B-B14F-4D97-AF65-F5344CB8AC3E}">
        <p14:creationId xmlns:p14="http://schemas.microsoft.com/office/powerpoint/2010/main" val="29090305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a:t>LG</a:t>
            </a:r>
            <a:endParaRPr lang="en-GB" altLang="en-US"/>
          </a:p>
        </p:txBody>
      </p:sp>
      <p:sp>
        <p:nvSpPr>
          <p:cNvPr id="4" name="Footer Placeholder 3"/>
          <p:cNvSpPr>
            <a:spLocks noGrp="1"/>
          </p:cNvSpPr>
          <p:nvPr>
            <p:ph type="ftr" sz="quarter" idx="4"/>
          </p:nvPr>
        </p:nvSpPr>
        <p:spPr/>
        <p:txBody>
          <a:bodyPr/>
          <a:lstStyle/>
          <a:p>
            <a:pPr>
              <a:defRPr/>
            </a:pPr>
            <a:endParaRPr lang="en-GB"/>
          </a:p>
        </p:txBody>
      </p:sp>
    </p:spTree>
    <p:extLst>
      <p:ext uri="{BB962C8B-B14F-4D97-AF65-F5344CB8AC3E}">
        <p14:creationId xmlns:p14="http://schemas.microsoft.com/office/powerpoint/2010/main" val="40693915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a:t>LG</a:t>
            </a:r>
            <a:endParaRPr lang="en-GB" altLang="en-US"/>
          </a:p>
        </p:txBody>
      </p:sp>
      <p:sp>
        <p:nvSpPr>
          <p:cNvPr id="4" name="Footer Placeholder 3"/>
          <p:cNvSpPr>
            <a:spLocks noGrp="1"/>
          </p:cNvSpPr>
          <p:nvPr>
            <p:ph type="ftr" sz="quarter" idx="4"/>
          </p:nvPr>
        </p:nvSpPr>
        <p:spPr/>
        <p:txBody>
          <a:bodyPr/>
          <a:lstStyle/>
          <a:p>
            <a:pPr>
              <a:defRPr/>
            </a:pPr>
            <a:endParaRPr lang="en-GB"/>
          </a:p>
        </p:txBody>
      </p:sp>
    </p:spTree>
    <p:extLst>
      <p:ext uri="{BB962C8B-B14F-4D97-AF65-F5344CB8AC3E}">
        <p14:creationId xmlns:p14="http://schemas.microsoft.com/office/powerpoint/2010/main" val="27150187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a:t>LG</a:t>
            </a:r>
            <a:endParaRPr lang="en-GB" altLang="en-US"/>
          </a:p>
        </p:txBody>
      </p:sp>
      <p:sp>
        <p:nvSpPr>
          <p:cNvPr id="4" name="Footer Placeholder 3"/>
          <p:cNvSpPr>
            <a:spLocks noGrp="1"/>
          </p:cNvSpPr>
          <p:nvPr>
            <p:ph type="ftr" sz="quarter" idx="4"/>
          </p:nvPr>
        </p:nvSpPr>
        <p:spPr/>
        <p:txBody>
          <a:bodyPr/>
          <a:lstStyle/>
          <a:p>
            <a:pPr>
              <a:defRPr/>
            </a:pPr>
            <a:endParaRPr lang="en-GB"/>
          </a:p>
        </p:txBody>
      </p:sp>
    </p:spTree>
    <p:extLst>
      <p:ext uri="{BB962C8B-B14F-4D97-AF65-F5344CB8AC3E}">
        <p14:creationId xmlns:p14="http://schemas.microsoft.com/office/powerpoint/2010/main" val="18697898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a:t>LG</a:t>
            </a:r>
            <a:endParaRPr lang="en-GB" altLang="en-US"/>
          </a:p>
        </p:txBody>
      </p:sp>
      <p:sp>
        <p:nvSpPr>
          <p:cNvPr id="4" name="Footer Placeholder 3"/>
          <p:cNvSpPr>
            <a:spLocks noGrp="1"/>
          </p:cNvSpPr>
          <p:nvPr>
            <p:ph type="ftr" sz="quarter" idx="4"/>
          </p:nvPr>
        </p:nvSpPr>
        <p:spPr/>
        <p:txBody>
          <a:bodyPr/>
          <a:lstStyle/>
          <a:p>
            <a:pPr>
              <a:defRPr/>
            </a:pPr>
            <a:endParaRPr lang="en-GB"/>
          </a:p>
        </p:txBody>
      </p:sp>
    </p:spTree>
    <p:extLst>
      <p:ext uri="{BB962C8B-B14F-4D97-AF65-F5344CB8AC3E}">
        <p14:creationId xmlns:p14="http://schemas.microsoft.com/office/powerpoint/2010/main" val="36381248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a:t>LG</a:t>
            </a:r>
            <a:endParaRPr lang="en-GB" altLang="en-US"/>
          </a:p>
        </p:txBody>
      </p:sp>
      <p:sp>
        <p:nvSpPr>
          <p:cNvPr id="4" name="Footer Placeholder 3"/>
          <p:cNvSpPr>
            <a:spLocks noGrp="1"/>
          </p:cNvSpPr>
          <p:nvPr>
            <p:ph type="ftr" sz="quarter" idx="4"/>
          </p:nvPr>
        </p:nvSpPr>
        <p:spPr/>
        <p:txBody>
          <a:bodyPr/>
          <a:lstStyle/>
          <a:p>
            <a:pPr>
              <a:defRPr/>
            </a:pPr>
            <a:endParaRPr lang="en-GB"/>
          </a:p>
        </p:txBody>
      </p:sp>
    </p:spTree>
    <p:extLst>
      <p:ext uri="{BB962C8B-B14F-4D97-AF65-F5344CB8AC3E}">
        <p14:creationId xmlns:p14="http://schemas.microsoft.com/office/powerpoint/2010/main" val="39593874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a:t>AJ</a:t>
            </a:r>
            <a:endParaRPr lang="en-GB" altLang="en-US"/>
          </a:p>
        </p:txBody>
      </p:sp>
      <p:sp>
        <p:nvSpPr>
          <p:cNvPr id="4" name="Footer Placeholder 3"/>
          <p:cNvSpPr>
            <a:spLocks noGrp="1"/>
          </p:cNvSpPr>
          <p:nvPr>
            <p:ph type="ftr" sz="quarter" idx="4"/>
          </p:nvPr>
        </p:nvSpPr>
        <p:spPr/>
        <p:txBody>
          <a:bodyPr/>
          <a:lstStyle/>
          <a:p>
            <a:pPr>
              <a:defRPr/>
            </a:pPr>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a:t>AJ</a:t>
            </a:r>
            <a:endParaRPr lang="en-GB" altLang="en-US"/>
          </a:p>
        </p:txBody>
      </p:sp>
      <p:sp>
        <p:nvSpPr>
          <p:cNvPr id="4" name="Footer Placeholder 3"/>
          <p:cNvSpPr>
            <a:spLocks noGrp="1"/>
          </p:cNvSpPr>
          <p:nvPr>
            <p:ph type="ftr" sz="quarter" idx="4"/>
          </p:nvPr>
        </p:nvSpPr>
        <p:spPr/>
        <p:txBody>
          <a:bodyPr/>
          <a:lstStyle/>
          <a:p>
            <a:pPr>
              <a:defRPr/>
            </a:pPr>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78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a:t>AJ</a:t>
            </a:r>
            <a:endParaRPr lang="en-GB" altLang="en-US"/>
          </a:p>
        </p:txBody>
      </p:sp>
      <p:sp>
        <p:nvSpPr>
          <p:cNvPr id="4" name="Footer Placeholder 3"/>
          <p:cNvSpPr>
            <a:spLocks noGrp="1"/>
          </p:cNvSpPr>
          <p:nvPr>
            <p:ph type="ftr" sz="quarter" idx="4"/>
          </p:nvPr>
        </p:nvSpPr>
        <p:spPr/>
        <p:txBody>
          <a:bodyPr/>
          <a:lstStyle/>
          <a:p>
            <a:pPr>
              <a:defRPr/>
            </a:pPr>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98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a:t>AJ</a:t>
            </a:r>
            <a:endParaRPr lang="en-GB" altLang="en-US"/>
          </a:p>
        </p:txBody>
      </p:sp>
      <p:sp>
        <p:nvSpPr>
          <p:cNvPr id="4" name="Footer Placeholder 3"/>
          <p:cNvSpPr>
            <a:spLocks noGrp="1"/>
          </p:cNvSpPr>
          <p:nvPr>
            <p:ph type="ftr" sz="quarter" idx="4"/>
          </p:nvPr>
        </p:nvSpPr>
        <p:spPr/>
        <p:txBody>
          <a:bodyPr/>
          <a:lstStyle/>
          <a:p>
            <a:pPr>
              <a:defRPr/>
            </a:pPr>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a:t>AJ</a:t>
            </a:r>
            <a:endParaRPr lang="en-GB" altLang="en-US"/>
          </a:p>
        </p:txBody>
      </p:sp>
      <p:sp>
        <p:nvSpPr>
          <p:cNvPr id="4" name="Footer Placeholder 3"/>
          <p:cNvSpPr>
            <a:spLocks noGrp="1"/>
          </p:cNvSpPr>
          <p:nvPr>
            <p:ph type="ftr" sz="quarter" idx="4"/>
          </p:nvPr>
        </p:nvSpPr>
        <p:spPr/>
        <p:txBody>
          <a:bodyPr/>
          <a:lstStyle/>
          <a:p>
            <a:pPr>
              <a:defRPr/>
            </a:pPr>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39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a:t>AJ</a:t>
            </a:r>
            <a:endParaRPr lang="en-GB" altLang="en-US"/>
          </a:p>
        </p:txBody>
      </p:sp>
      <p:sp>
        <p:nvSpPr>
          <p:cNvPr id="4" name="Footer Placeholder 3"/>
          <p:cNvSpPr>
            <a:spLocks noGrp="1"/>
          </p:cNvSpPr>
          <p:nvPr>
            <p:ph type="ftr" sz="quarter" idx="4"/>
          </p:nvPr>
        </p:nvSpPr>
        <p:spPr/>
        <p:txBody>
          <a:bodyPr/>
          <a:lstStyle/>
          <a:p>
            <a:pPr>
              <a:defRPr/>
            </a:pPr>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60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a:t>AJ</a:t>
            </a:r>
            <a:endParaRPr lang="en-GB" altLang="en-US"/>
          </a:p>
        </p:txBody>
      </p:sp>
      <p:sp>
        <p:nvSpPr>
          <p:cNvPr id="4" name="Footer Placeholder 3"/>
          <p:cNvSpPr>
            <a:spLocks noGrp="1"/>
          </p:cNvSpPr>
          <p:nvPr>
            <p:ph type="ftr" sz="quarter" idx="4"/>
          </p:nvPr>
        </p:nvSpPr>
        <p:spPr/>
        <p:txBody>
          <a:bodyPr/>
          <a:lstStyle/>
          <a:p>
            <a:pPr>
              <a:defRPr/>
            </a:pPr>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806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a:t>AJ</a:t>
            </a:r>
            <a:endParaRPr lang="en-GB" altLang="en-US"/>
          </a:p>
        </p:txBody>
      </p:sp>
      <p:sp>
        <p:nvSpPr>
          <p:cNvPr id="4" name="Footer Placeholder 3"/>
          <p:cNvSpPr>
            <a:spLocks noGrp="1"/>
          </p:cNvSpPr>
          <p:nvPr>
            <p:ph type="ftr" sz="quarter" idx="4"/>
          </p:nvPr>
        </p:nvSpPr>
        <p:spPr/>
        <p:txBody>
          <a:bodyPr/>
          <a:lstStyle/>
          <a:p>
            <a:pPr>
              <a:defRPr/>
            </a:pPr>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011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a:t>AJ</a:t>
            </a:r>
            <a:endParaRPr lang="en-GB" altLang="en-US"/>
          </a:p>
        </p:txBody>
      </p:sp>
      <p:sp>
        <p:nvSpPr>
          <p:cNvPr id="4" name="Footer Placeholder 3"/>
          <p:cNvSpPr>
            <a:spLocks noGrp="1"/>
          </p:cNvSpPr>
          <p:nvPr>
            <p:ph type="ftr" sz="quarter" idx="4"/>
          </p:nvPr>
        </p:nvSpPr>
        <p:spPr/>
        <p:txBody>
          <a:bodyPr/>
          <a:lstStyle/>
          <a:p>
            <a:pPr>
              <a:defRPr/>
            </a:pPr>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dirty="0"/>
          </a:p>
        </p:txBody>
      </p:sp>
      <p:sp>
        <p:nvSpPr>
          <p:cNvPr id="4" name="Footer Placeholder 3"/>
          <p:cNvSpPr>
            <a:spLocks noGrp="1"/>
          </p:cNvSpPr>
          <p:nvPr>
            <p:ph type="ftr" sz="quarter" idx="4"/>
          </p:nvPr>
        </p:nvSpPr>
        <p:spPr/>
        <p:txBody>
          <a:bodyPr/>
          <a:lstStyle/>
          <a:p>
            <a:pPr>
              <a:defRPr/>
            </a:pPr>
            <a:endParaRPr lang="en-GB"/>
          </a:p>
        </p:txBody>
      </p:sp>
    </p:spTree>
    <p:extLst>
      <p:ext uri="{BB962C8B-B14F-4D97-AF65-F5344CB8AC3E}">
        <p14:creationId xmlns:p14="http://schemas.microsoft.com/office/powerpoint/2010/main" val="101549551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42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dirty="0"/>
          </a:p>
        </p:txBody>
      </p:sp>
      <p:sp>
        <p:nvSpPr>
          <p:cNvPr id="4" name="Footer Placeholder 3"/>
          <p:cNvSpPr>
            <a:spLocks noGrp="1"/>
          </p:cNvSpPr>
          <p:nvPr>
            <p:ph type="ftr" sz="quarter" idx="4"/>
          </p:nvPr>
        </p:nvSpPr>
        <p:spPr/>
        <p:txBody>
          <a:bodyPr/>
          <a:lstStyle/>
          <a:p>
            <a:pPr>
              <a:defRPr/>
            </a:pPr>
            <a:endParaRPr lang="en-GB"/>
          </a:p>
        </p:txBody>
      </p:sp>
    </p:spTree>
    <p:extLst>
      <p:ext uri="{BB962C8B-B14F-4D97-AF65-F5344CB8AC3E}">
        <p14:creationId xmlns:p14="http://schemas.microsoft.com/office/powerpoint/2010/main" val="79998717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62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dirty="0"/>
          </a:p>
        </p:txBody>
      </p:sp>
      <p:sp>
        <p:nvSpPr>
          <p:cNvPr id="4" name="Footer Placeholder 3"/>
          <p:cNvSpPr>
            <a:spLocks noGrp="1"/>
          </p:cNvSpPr>
          <p:nvPr>
            <p:ph type="ftr" sz="quarter" idx="4"/>
          </p:nvPr>
        </p:nvSpPr>
        <p:spPr/>
        <p:txBody>
          <a:bodyPr/>
          <a:lstStyle/>
          <a:p>
            <a:pPr>
              <a:defRPr/>
            </a:pPr>
            <a:endParaRPr lang="en-GB"/>
          </a:p>
        </p:txBody>
      </p:sp>
    </p:spTree>
    <p:extLst>
      <p:ext uri="{BB962C8B-B14F-4D97-AF65-F5344CB8AC3E}">
        <p14:creationId xmlns:p14="http://schemas.microsoft.com/office/powerpoint/2010/main" val="339567005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83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dirty="0"/>
          </a:p>
        </p:txBody>
      </p:sp>
      <p:sp>
        <p:nvSpPr>
          <p:cNvPr id="4" name="Footer Placeholder 3"/>
          <p:cNvSpPr>
            <a:spLocks noGrp="1"/>
          </p:cNvSpPr>
          <p:nvPr>
            <p:ph type="ftr" sz="quarter" idx="4"/>
          </p:nvPr>
        </p:nvSpPr>
        <p:spPr/>
        <p:txBody>
          <a:bodyPr/>
          <a:lstStyle/>
          <a:p>
            <a:pPr>
              <a:defRPr/>
            </a:pPr>
            <a:endParaRPr lang="en-GB"/>
          </a:p>
        </p:txBody>
      </p:sp>
    </p:spTree>
    <p:extLst>
      <p:ext uri="{BB962C8B-B14F-4D97-AF65-F5344CB8AC3E}">
        <p14:creationId xmlns:p14="http://schemas.microsoft.com/office/powerpoint/2010/main" val="30477682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03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a:t>AJ</a:t>
            </a:r>
            <a:endParaRPr lang="en-GB" altLang="en-US"/>
          </a:p>
        </p:txBody>
      </p:sp>
      <p:sp>
        <p:nvSpPr>
          <p:cNvPr id="4" name="Footer Placeholder 3"/>
          <p:cNvSpPr>
            <a:spLocks noGrp="1"/>
          </p:cNvSpPr>
          <p:nvPr>
            <p:ph type="ftr" sz="quarter" idx="4"/>
          </p:nvPr>
        </p:nvSpPr>
        <p:spPr/>
        <p:txBody>
          <a:bodyPr/>
          <a:lstStyle/>
          <a:p>
            <a:pPr>
              <a:defRPr/>
            </a:pPr>
            <a:endParaRPr lang="en-GB"/>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a:t>AJ</a:t>
            </a:r>
            <a:endParaRPr lang="en-GB" altLang="en-US"/>
          </a:p>
        </p:txBody>
      </p:sp>
      <p:sp>
        <p:nvSpPr>
          <p:cNvPr id="4" name="Footer Placeholder 3"/>
          <p:cNvSpPr>
            <a:spLocks noGrp="1"/>
          </p:cNvSpPr>
          <p:nvPr>
            <p:ph type="ftr" sz="quarter" idx="4"/>
          </p:nvPr>
        </p:nvSpPr>
        <p:spPr/>
        <p:txBody>
          <a:bodyPr/>
          <a:lstStyle/>
          <a:p>
            <a:pPr>
              <a:defRPr/>
            </a:pPr>
            <a:endParaRPr lang="en-GB"/>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44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a:t>LG</a:t>
            </a:r>
            <a:endParaRPr lang="en-GB" altLang="en-US"/>
          </a:p>
        </p:txBody>
      </p:sp>
      <p:sp>
        <p:nvSpPr>
          <p:cNvPr id="4" name="Footer Placeholder 3"/>
          <p:cNvSpPr>
            <a:spLocks noGrp="1"/>
          </p:cNvSpPr>
          <p:nvPr>
            <p:ph type="ftr" sz="quarter" idx="4"/>
          </p:nvPr>
        </p:nvSpPr>
        <p:spPr/>
        <p:txBody>
          <a:bodyPr/>
          <a:lstStyle/>
          <a:p>
            <a:pPr>
              <a:defRPr/>
            </a:pPr>
            <a:endParaRPr lang="en-GB"/>
          </a:p>
        </p:txBody>
      </p:sp>
    </p:spTree>
    <p:extLst>
      <p:ext uri="{BB962C8B-B14F-4D97-AF65-F5344CB8AC3E}">
        <p14:creationId xmlns:p14="http://schemas.microsoft.com/office/powerpoint/2010/main" val="55851863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64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a:t>LG</a:t>
            </a:r>
            <a:endParaRPr lang="en-GB" altLang="en-US"/>
          </a:p>
        </p:txBody>
      </p:sp>
      <p:sp>
        <p:nvSpPr>
          <p:cNvPr id="4" name="Footer Placeholder 3"/>
          <p:cNvSpPr>
            <a:spLocks noGrp="1"/>
          </p:cNvSpPr>
          <p:nvPr>
            <p:ph type="ftr" sz="quarter" idx="4"/>
          </p:nvPr>
        </p:nvSpPr>
        <p:spPr/>
        <p:txBody>
          <a:bodyPr/>
          <a:lstStyle/>
          <a:p>
            <a:pPr>
              <a:defRPr/>
            </a:pPr>
            <a:endParaRPr lang="en-GB"/>
          </a:p>
        </p:txBody>
      </p:sp>
    </p:spTree>
    <p:extLst>
      <p:ext uri="{BB962C8B-B14F-4D97-AF65-F5344CB8AC3E}">
        <p14:creationId xmlns:p14="http://schemas.microsoft.com/office/powerpoint/2010/main" val="39737618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05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dirty="0"/>
          </a:p>
        </p:txBody>
      </p:sp>
      <p:sp>
        <p:nvSpPr>
          <p:cNvPr id="4" name="Footer Placeholder 3"/>
          <p:cNvSpPr>
            <a:spLocks noGrp="1"/>
          </p:cNvSpPr>
          <p:nvPr>
            <p:ph type="ftr" sz="quarter" idx="4"/>
          </p:nvPr>
        </p:nvSpPr>
        <p:spPr/>
        <p:txBody>
          <a:bodyPr/>
          <a:lstStyle/>
          <a:p>
            <a:pPr>
              <a:defRPr/>
            </a:pPr>
            <a:endParaRPr lang="en-GB"/>
          </a:p>
        </p:txBody>
      </p:sp>
    </p:spTree>
    <p:extLst>
      <p:ext uri="{BB962C8B-B14F-4D97-AF65-F5344CB8AC3E}">
        <p14:creationId xmlns:p14="http://schemas.microsoft.com/office/powerpoint/2010/main" val="164812190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dirty="0"/>
              <a:t>. </a:t>
            </a:r>
            <a:endParaRPr lang="en-GB" altLang="en-US" dirty="0"/>
          </a:p>
        </p:txBody>
      </p:sp>
      <p:sp>
        <p:nvSpPr>
          <p:cNvPr id="4" name="Footer Placeholder 3"/>
          <p:cNvSpPr>
            <a:spLocks noGrp="1"/>
          </p:cNvSpPr>
          <p:nvPr>
            <p:ph type="ftr" sz="quarter" idx="4"/>
          </p:nvPr>
        </p:nvSpPr>
        <p:spPr/>
        <p:txBody>
          <a:bodyPr/>
          <a:lstStyle/>
          <a:p>
            <a:pPr>
              <a:defRPr/>
            </a:pPr>
            <a:endParaRPr lang="en-GB"/>
          </a:p>
        </p:txBody>
      </p:sp>
    </p:spTree>
    <p:extLst>
      <p:ext uri="{BB962C8B-B14F-4D97-AF65-F5344CB8AC3E}">
        <p14:creationId xmlns:p14="http://schemas.microsoft.com/office/powerpoint/2010/main" val="37986579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46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dirty="0"/>
          </a:p>
        </p:txBody>
      </p:sp>
      <p:sp>
        <p:nvSpPr>
          <p:cNvPr id="4" name="Footer Placeholder 3"/>
          <p:cNvSpPr>
            <a:spLocks noGrp="1"/>
          </p:cNvSpPr>
          <p:nvPr>
            <p:ph type="ftr" sz="quarter" idx="4"/>
          </p:nvPr>
        </p:nvSpPr>
        <p:spPr/>
        <p:txBody>
          <a:bodyPr/>
          <a:lstStyle/>
          <a:p>
            <a:pPr>
              <a:defRPr/>
            </a:pPr>
            <a:endParaRPr lang="en-GB"/>
          </a:p>
        </p:txBody>
      </p:sp>
    </p:spTree>
    <p:extLst>
      <p:ext uri="{BB962C8B-B14F-4D97-AF65-F5344CB8AC3E}">
        <p14:creationId xmlns:p14="http://schemas.microsoft.com/office/powerpoint/2010/main" val="369033960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67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dirty="0"/>
          </a:p>
        </p:txBody>
      </p:sp>
      <p:sp>
        <p:nvSpPr>
          <p:cNvPr id="4" name="Footer Placeholder 3"/>
          <p:cNvSpPr>
            <a:spLocks noGrp="1"/>
          </p:cNvSpPr>
          <p:nvPr>
            <p:ph type="ftr" sz="quarter" idx="4"/>
          </p:nvPr>
        </p:nvSpPr>
        <p:spPr/>
        <p:txBody>
          <a:bodyPr/>
          <a:lstStyle/>
          <a:p>
            <a:pPr>
              <a:defRPr/>
            </a:pPr>
            <a:endParaRPr lang="en-GB"/>
          </a:p>
        </p:txBody>
      </p:sp>
    </p:spTree>
    <p:extLst>
      <p:ext uri="{BB962C8B-B14F-4D97-AF65-F5344CB8AC3E}">
        <p14:creationId xmlns:p14="http://schemas.microsoft.com/office/powerpoint/2010/main" val="163495723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87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dirty="0"/>
          </a:p>
        </p:txBody>
      </p:sp>
      <p:sp>
        <p:nvSpPr>
          <p:cNvPr id="4" name="Footer Placeholder 3"/>
          <p:cNvSpPr>
            <a:spLocks noGrp="1"/>
          </p:cNvSpPr>
          <p:nvPr>
            <p:ph type="ftr" sz="quarter" idx="4"/>
          </p:nvPr>
        </p:nvSpPr>
        <p:spPr/>
        <p:txBody>
          <a:bodyPr/>
          <a:lstStyle/>
          <a:p>
            <a:pPr>
              <a:defRPr/>
            </a:pPr>
            <a:endParaRPr lang="en-GB"/>
          </a:p>
        </p:txBody>
      </p:sp>
    </p:spTree>
    <p:extLst>
      <p:ext uri="{BB962C8B-B14F-4D97-AF65-F5344CB8AC3E}">
        <p14:creationId xmlns:p14="http://schemas.microsoft.com/office/powerpoint/2010/main" val="120783207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08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a:t>AJ</a:t>
            </a:r>
            <a:endParaRPr lang="en-GB" altLang="en-US"/>
          </a:p>
        </p:txBody>
      </p:sp>
      <p:sp>
        <p:nvSpPr>
          <p:cNvPr id="4" name="Footer Placeholder 3"/>
          <p:cNvSpPr>
            <a:spLocks noGrp="1"/>
          </p:cNvSpPr>
          <p:nvPr>
            <p:ph type="ftr" sz="quarter" idx="4"/>
          </p:nvPr>
        </p:nvSpPr>
        <p:spPr/>
        <p:txBody>
          <a:bodyPr/>
          <a:lstStyle/>
          <a:p>
            <a:pPr>
              <a:defRPr/>
            </a:pPr>
            <a:endParaRPr lang="en-GB"/>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8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a:t>AJ</a:t>
            </a:r>
            <a:endParaRPr lang="en-GB" altLang="en-US"/>
          </a:p>
        </p:txBody>
      </p:sp>
      <p:sp>
        <p:nvSpPr>
          <p:cNvPr id="4" name="Footer Placeholder 3"/>
          <p:cNvSpPr>
            <a:spLocks noGrp="1"/>
          </p:cNvSpPr>
          <p:nvPr>
            <p:ph type="ftr" sz="quarter" idx="4"/>
          </p:nvPr>
        </p:nvSpPr>
        <p:spPr/>
        <p:txBody>
          <a:bodyPr/>
          <a:lstStyle/>
          <a:p>
            <a:pPr>
              <a:defRPr/>
            </a:pPr>
            <a:endParaRPr lang="en-GB"/>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49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a:t>AJ</a:t>
            </a:r>
            <a:endParaRPr lang="en-GB" altLang="en-US"/>
          </a:p>
        </p:txBody>
      </p:sp>
      <p:sp>
        <p:nvSpPr>
          <p:cNvPr id="4" name="Footer Placeholder 3"/>
          <p:cNvSpPr>
            <a:spLocks noGrp="1"/>
          </p:cNvSpPr>
          <p:nvPr>
            <p:ph type="ftr" sz="quarter" idx="4"/>
          </p:nvPr>
        </p:nvSpPr>
        <p:spPr/>
        <p:txBody>
          <a:bodyPr/>
          <a:lstStyle/>
          <a:p>
            <a:pPr>
              <a:defRPr/>
            </a:pPr>
            <a:endParaRPr lang="en-GB"/>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69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a:t>LG</a:t>
            </a:r>
            <a:endParaRPr lang="en-GB" altLang="en-US"/>
          </a:p>
        </p:txBody>
      </p:sp>
      <p:sp>
        <p:nvSpPr>
          <p:cNvPr id="4" name="Footer Placeholder 3"/>
          <p:cNvSpPr>
            <a:spLocks noGrp="1"/>
          </p:cNvSpPr>
          <p:nvPr>
            <p:ph type="ftr" sz="quarter" idx="4"/>
          </p:nvPr>
        </p:nvSpPr>
        <p:spPr/>
        <p:txBody>
          <a:bodyPr/>
          <a:lstStyle/>
          <a:p>
            <a:pPr>
              <a:defRPr/>
            </a:pPr>
            <a:endParaRPr lang="en-GB"/>
          </a:p>
        </p:txBody>
      </p:sp>
    </p:spTree>
    <p:extLst>
      <p:ext uri="{BB962C8B-B14F-4D97-AF65-F5344CB8AC3E}">
        <p14:creationId xmlns:p14="http://schemas.microsoft.com/office/powerpoint/2010/main" val="221484883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69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a:t>LG</a:t>
            </a:r>
            <a:endParaRPr lang="en-GB" altLang="en-US"/>
          </a:p>
        </p:txBody>
      </p:sp>
      <p:sp>
        <p:nvSpPr>
          <p:cNvPr id="4" name="Footer Placeholder 3"/>
          <p:cNvSpPr>
            <a:spLocks noGrp="1"/>
          </p:cNvSpPr>
          <p:nvPr>
            <p:ph type="ftr" sz="quarter" idx="4"/>
          </p:nvPr>
        </p:nvSpPr>
        <p:spPr/>
        <p:txBody>
          <a:bodyPr/>
          <a:lstStyle/>
          <a:p>
            <a:pPr>
              <a:defRPr/>
            </a:pPr>
            <a:endParaRPr lang="en-GB"/>
          </a:p>
        </p:txBody>
      </p:sp>
    </p:spTree>
    <p:extLst>
      <p:ext uri="{BB962C8B-B14F-4D97-AF65-F5344CB8AC3E}">
        <p14:creationId xmlns:p14="http://schemas.microsoft.com/office/powerpoint/2010/main" val="294092452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7.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8.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20.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21.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22.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23.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4.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6.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8.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6.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4.pn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9.pn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8.pn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2" name="Picture 2"/>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965450" y="0"/>
            <a:ext cx="1790700" cy="1130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bg object 16"/>
          <p:cNvSpPr>
            <a:spLocks/>
          </p:cNvSpPr>
          <p:nvPr userDrawn="1"/>
        </p:nvSpPr>
        <p:spPr bwMode="auto">
          <a:xfrm>
            <a:off x="3614738" y="0"/>
            <a:ext cx="16489362" cy="11309350"/>
          </a:xfrm>
          <a:custGeom>
            <a:avLst/>
            <a:gdLst>
              <a:gd name="T0" fmla="*/ 0 w 16490315"/>
              <a:gd name="T1" fmla="*/ 0 h 11309350"/>
              <a:gd name="T2" fmla="*/ 0 w 16490315"/>
              <a:gd name="T3" fmla="*/ 11309085 h 11309350"/>
              <a:gd name="T4" fmla="*/ 16487954 w 16490315"/>
              <a:gd name="T5" fmla="*/ 11309085 h 11309350"/>
              <a:gd name="T6" fmla="*/ 16487954 w 16490315"/>
              <a:gd name="T7" fmla="*/ 0 h 11309350"/>
              <a:gd name="T8" fmla="*/ 0 w 16490315"/>
              <a:gd name="T9" fmla="*/ 0 h 113093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490315" h="11309350">
                <a:moveTo>
                  <a:pt x="0" y="0"/>
                </a:moveTo>
                <a:lnTo>
                  <a:pt x="0" y="11309085"/>
                </a:lnTo>
                <a:lnTo>
                  <a:pt x="16489860" y="11309085"/>
                </a:lnTo>
                <a:lnTo>
                  <a:pt x="16489860" y="0"/>
                </a:lnTo>
                <a:lnTo>
                  <a:pt x="0" y="0"/>
                </a:lnTo>
                <a:close/>
              </a:path>
            </a:pathLst>
          </a:custGeom>
          <a:solidFill>
            <a:srgbClr val="F3F5F6"/>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4" name="Holder 6">
            <a:extLst>
              <a:ext uri="{FF2B5EF4-FFF2-40B4-BE49-F238E27FC236}">
                <a16:creationId xmlns:a16="http://schemas.microsoft.com/office/drawing/2014/main" id="{B4C582A5-53FA-C646-97F6-369E34E252AA}"/>
              </a:ext>
            </a:extLst>
          </p:cNvPr>
          <p:cNvSpPr txBox="1">
            <a:spLocks/>
          </p:cNvSpPr>
          <p:nvPr userDrawn="1"/>
        </p:nvSpPr>
        <p:spPr>
          <a:xfrm>
            <a:off x="473075" y="10798175"/>
            <a:ext cx="1044575" cy="511175"/>
          </a:xfrm>
          <a:prstGeom prst="rect">
            <a:avLst/>
          </a:prstGeom>
        </p:spPr>
        <p:txBody>
          <a:bodyPr lIns="0" tIns="0" rIns="0" bIns="0"/>
          <a:lstStyle>
            <a:defPPr>
              <a:defRPr lang="en-US"/>
            </a:defPPr>
            <a:lvl1pPr marL="0" algn="l" defTabSz="914400" rtl="0" eaLnBrk="1" latinLnBrk="0" hangingPunct="1">
              <a:defRPr sz="9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fontAlgn="auto">
              <a:spcBef>
                <a:spcPts val="55"/>
              </a:spcBef>
              <a:spcAft>
                <a:spcPts val="0"/>
              </a:spcAft>
              <a:defRPr/>
            </a:pPr>
            <a:r>
              <a:rPr lang="en-GB" sz="1400" spc="35" dirty="0">
                <a:latin typeface="Arial" panose="020B0604020202020204" pitchFamily="34" charset="0"/>
                <a:cs typeface="Arial" panose="020B0604020202020204" pitchFamily="34" charset="0"/>
              </a:rPr>
              <a:t>Page</a:t>
            </a:r>
            <a:r>
              <a:rPr lang="en-GB" sz="1400" spc="-110" dirty="0">
                <a:latin typeface="Arial" panose="020B0604020202020204" pitchFamily="34" charset="0"/>
                <a:cs typeface="Arial" panose="020B0604020202020204" pitchFamily="34" charset="0"/>
              </a:rPr>
              <a:t> </a:t>
            </a:r>
            <a:fld id="{7C12F77D-0BA4-4AA9-A17F-75EE42A8ACDE}" type="slidenum">
              <a:rPr sz="1400" spc="55" smtClean="0">
                <a:latin typeface="Arial" panose="020B0604020202020204" pitchFamily="34" charset="0"/>
                <a:cs typeface="Arial" panose="020B0604020202020204" pitchFamily="34" charset="0"/>
              </a:rPr>
              <a:pPr marL="12700" fontAlgn="auto">
                <a:spcBef>
                  <a:spcPts val="55"/>
                </a:spcBef>
                <a:spcAft>
                  <a:spcPts val="0"/>
                </a:spcAft>
                <a:defRPr/>
              </a:pPr>
              <a:t>‹#›</a:t>
            </a:fld>
            <a:endParaRPr sz="1400" spc="55"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820777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9_Custom Layout">
    <p:spTree>
      <p:nvGrpSpPr>
        <p:cNvPr id="1" name=""/>
        <p:cNvGrpSpPr/>
        <p:nvPr/>
      </p:nvGrpSpPr>
      <p:grpSpPr>
        <a:xfrm>
          <a:off x="0" y="0"/>
          <a:ext cx="0" cy="0"/>
          <a:chOff x="0" y="0"/>
          <a:chExt cx="0" cy="0"/>
        </a:xfrm>
      </p:grpSpPr>
      <p:sp>
        <p:nvSpPr>
          <p:cNvPr id="2" name="bg object 16"/>
          <p:cNvSpPr>
            <a:spLocks/>
          </p:cNvSpPr>
          <p:nvPr userDrawn="1"/>
        </p:nvSpPr>
        <p:spPr bwMode="auto">
          <a:xfrm>
            <a:off x="3614738" y="0"/>
            <a:ext cx="16489362" cy="11309350"/>
          </a:xfrm>
          <a:custGeom>
            <a:avLst/>
            <a:gdLst>
              <a:gd name="T0" fmla="*/ 0 w 16490315"/>
              <a:gd name="T1" fmla="*/ 0 h 11309350"/>
              <a:gd name="T2" fmla="*/ 0 w 16490315"/>
              <a:gd name="T3" fmla="*/ 11309085 h 11309350"/>
              <a:gd name="T4" fmla="*/ 16487954 w 16490315"/>
              <a:gd name="T5" fmla="*/ 11309085 h 11309350"/>
              <a:gd name="T6" fmla="*/ 16487954 w 16490315"/>
              <a:gd name="T7" fmla="*/ 0 h 11309350"/>
              <a:gd name="T8" fmla="*/ 0 w 16490315"/>
              <a:gd name="T9" fmla="*/ 0 h 113093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490315" h="11309350">
                <a:moveTo>
                  <a:pt x="0" y="0"/>
                </a:moveTo>
                <a:lnTo>
                  <a:pt x="0" y="11309085"/>
                </a:lnTo>
                <a:lnTo>
                  <a:pt x="16489860" y="11309085"/>
                </a:lnTo>
                <a:lnTo>
                  <a:pt x="16489860" y="0"/>
                </a:lnTo>
                <a:lnTo>
                  <a:pt x="0" y="0"/>
                </a:ln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3" name="Holder 6">
            <a:extLst>
              <a:ext uri="{FF2B5EF4-FFF2-40B4-BE49-F238E27FC236}">
                <a16:creationId xmlns:a16="http://schemas.microsoft.com/office/drawing/2014/main" id="{DD4AA816-3D2B-0149-AA90-545D12FA9B94}"/>
              </a:ext>
            </a:extLst>
          </p:cNvPr>
          <p:cNvSpPr txBox="1">
            <a:spLocks/>
          </p:cNvSpPr>
          <p:nvPr userDrawn="1"/>
        </p:nvSpPr>
        <p:spPr>
          <a:xfrm>
            <a:off x="473075" y="10798175"/>
            <a:ext cx="1044575" cy="511175"/>
          </a:xfrm>
          <a:prstGeom prst="rect">
            <a:avLst/>
          </a:prstGeom>
        </p:spPr>
        <p:txBody>
          <a:bodyPr lIns="0" tIns="0" rIns="0" bIns="0"/>
          <a:lstStyle>
            <a:defPPr>
              <a:defRPr lang="en-US"/>
            </a:defPPr>
            <a:lvl1pPr marL="0" algn="l" defTabSz="914400" rtl="0" eaLnBrk="1" latinLnBrk="0" hangingPunct="1">
              <a:defRPr sz="9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fontAlgn="auto">
              <a:spcBef>
                <a:spcPts val="55"/>
              </a:spcBef>
              <a:spcAft>
                <a:spcPts val="0"/>
              </a:spcAft>
              <a:defRPr/>
            </a:pPr>
            <a:r>
              <a:rPr lang="en-GB" sz="1400" spc="35" dirty="0">
                <a:latin typeface="Arial" panose="020B0604020202020204" pitchFamily="34" charset="0"/>
                <a:cs typeface="Arial" panose="020B0604020202020204" pitchFamily="34" charset="0"/>
              </a:rPr>
              <a:t>Page</a:t>
            </a:r>
            <a:r>
              <a:rPr lang="en-GB" sz="1400" spc="-110" dirty="0">
                <a:latin typeface="Arial" panose="020B0604020202020204" pitchFamily="34" charset="0"/>
                <a:cs typeface="Arial" panose="020B0604020202020204" pitchFamily="34" charset="0"/>
              </a:rPr>
              <a:t> </a:t>
            </a:r>
            <a:fld id="{7FF05701-D561-478D-8534-E303B93B2438}" type="slidenum">
              <a:rPr sz="1400" spc="55" smtClean="0">
                <a:latin typeface="Arial" panose="020B0604020202020204" pitchFamily="34" charset="0"/>
                <a:cs typeface="Arial" panose="020B0604020202020204" pitchFamily="34" charset="0"/>
              </a:rPr>
              <a:pPr marL="12700" fontAlgn="auto">
                <a:spcBef>
                  <a:spcPts val="55"/>
                </a:spcBef>
                <a:spcAft>
                  <a:spcPts val="0"/>
                </a:spcAft>
                <a:defRPr/>
              </a:pPr>
              <a:t>‹#›</a:t>
            </a:fld>
            <a:endParaRPr sz="1400" spc="55" dirty="0">
              <a:latin typeface="Arial" panose="020B0604020202020204" pitchFamily="34" charset="0"/>
              <a:cs typeface="Arial" panose="020B0604020202020204" pitchFamily="34" charset="0"/>
            </a:endParaRPr>
          </a:p>
        </p:txBody>
      </p:sp>
      <p:pic>
        <p:nvPicPr>
          <p:cNvPr id="4" name="Picture 4"/>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3232150" y="0"/>
            <a:ext cx="1790700" cy="1130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994728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0_Custom Layout">
    <p:spTree>
      <p:nvGrpSpPr>
        <p:cNvPr id="1" name=""/>
        <p:cNvGrpSpPr/>
        <p:nvPr/>
      </p:nvGrpSpPr>
      <p:grpSpPr>
        <a:xfrm>
          <a:off x="0" y="0"/>
          <a:ext cx="0" cy="0"/>
          <a:chOff x="0" y="0"/>
          <a:chExt cx="0" cy="0"/>
        </a:xfrm>
      </p:grpSpPr>
      <p:sp>
        <p:nvSpPr>
          <p:cNvPr id="2" name="bg object 16">
            <a:extLst>
              <a:ext uri="{FF2B5EF4-FFF2-40B4-BE49-F238E27FC236}">
                <a16:creationId xmlns:a16="http://schemas.microsoft.com/office/drawing/2014/main" id="{91A80850-7C7D-6547-992F-3DECD383EC1D}"/>
              </a:ext>
            </a:extLst>
          </p:cNvPr>
          <p:cNvSpPr/>
          <p:nvPr userDrawn="1"/>
        </p:nvSpPr>
        <p:spPr>
          <a:xfrm>
            <a:off x="3614738" y="0"/>
            <a:ext cx="16489362" cy="11309350"/>
          </a:xfrm>
          <a:custGeom>
            <a:avLst/>
            <a:gdLst/>
            <a:ahLst/>
            <a:cxnLst/>
            <a:rect l="l" t="t" r="r" b="b"/>
            <a:pathLst>
              <a:path w="16490315" h="11309350">
                <a:moveTo>
                  <a:pt x="0" y="0"/>
                </a:moveTo>
                <a:lnTo>
                  <a:pt x="0" y="11309085"/>
                </a:lnTo>
                <a:lnTo>
                  <a:pt x="16489860" y="11309085"/>
                </a:lnTo>
                <a:lnTo>
                  <a:pt x="16489860" y="0"/>
                </a:lnTo>
                <a:lnTo>
                  <a:pt x="0" y="0"/>
                </a:lnTo>
                <a:close/>
              </a:path>
            </a:pathLst>
          </a:custGeom>
          <a:solidFill>
            <a:schemeClr val="accent3"/>
          </a:solidFill>
        </p:spPr>
        <p:txBody>
          <a:bodyPr lIns="0" tIns="0" rIns="0" bIns="0"/>
          <a:lstStyle/>
          <a:p>
            <a:pPr eaLnBrk="1" fontAlgn="auto" hangingPunct="1">
              <a:spcBef>
                <a:spcPts val="0"/>
              </a:spcBef>
              <a:spcAft>
                <a:spcPts val="0"/>
              </a:spcAft>
              <a:defRPr/>
            </a:pPr>
            <a:endParaRPr>
              <a:latin typeface="+mn-lt"/>
            </a:endParaRPr>
          </a:p>
        </p:txBody>
      </p:sp>
      <p:sp>
        <p:nvSpPr>
          <p:cNvPr id="3" name="Holder 6">
            <a:extLst>
              <a:ext uri="{FF2B5EF4-FFF2-40B4-BE49-F238E27FC236}">
                <a16:creationId xmlns:a16="http://schemas.microsoft.com/office/drawing/2014/main" id="{038261FD-D3BC-B642-8D1E-3AD18532A460}"/>
              </a:ext>
            </a:extLst>
          </p:cNvPr>
          <p:cNvSpPr txBox="1">
            <a:spLocks/>
          </p:cNvSpPr>
          <p:nvPr userDrawn="1"/>
        </p:nvSpPr>
        <p:spPr>
          <a:xfrm>
            <a:off x="473075" y="10798175"/>
            <a:ext cx="1044575" cy="511175"/>
          </a:xfrm>
          <a:prstGeom prst="rect">
            <a:avLst/>
          </a:prstGeom>
        </p:spPr>
        <p:txBody>
          <a:bodyPr lIns="0" tIns="0" rIns="0" bIns="0"/>
          <a:lstStyle>
            <a:defPPr>
              <a:defRPr lang="en-US"/>
            </a:defPPr>
            <a:lvl1pPr marL="0" algn="l" defTabSz="914400" rtl="0" eaLnBrk="1" latinLnBrk="0" hangingPunct="1">
              <a:defRPr sz="9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fontAlgn="auto">
              <a:spcBef>
                <a:spcPts val="55"/>
              </a:spcBef>
              <a:spcAft>
                <a:spcPts val="0"/>
              </a:spcAft>
              <a:defRPr/>
            </a:pPr>
            <a:r>
              <a:rPr lang="en-GB" sz="1400" spc="35" dirty="0">
                <a:latin typeface="Arial" panose="020B0604020202020204" pitchFamily="34" charset="0"/>
                <a:cs typeface="Arial" panose="020B0604020202020204" pitchFamily="34" charset="0"/>
              </a:rPr>
              <a:t>Page</a:t>
            </a:r>
            <a:r>
              <a:rPr lang="en-GB" sz="1400" spc="-110" dirty="0">
                <a:latin typeface="Arial" panose="020B0604020202020204" pitchFamily="34" charset="0"/>
                <a:cs typeface="Arial" panose="020B0604020202020204" pitchFamily="34" charset="0"/>
              </a:rPr>
              <a:t> </a:t>
            </a:r>
            <a:fld id="{709B19E0-52D0-46D4-B846-1670EE001B49}" type="slidenum">
              <a:rPr sz="1400" spc="55" smtClean="0">
                <a:latin typeface="Arial" panose="020B0604020202020204" pitchFamily="34" charset="0"/>
                <a:cs typeface="Arial" panose="020B0604020202020204" pitchFamily="34" charset="0"/>
              </a:rPr>
              <a:pPr marL="12700" fontAlgn="auto">
                <a:spcBef>
                  <a:spcPts val="55"/>
                </a:spcBef>
                <a:spcAft>
                  <a:spcPts val="0"/>
                </a:spcAft>
                <a:defRPr/>
              </a:pPr>
              <a:t>‹#›</a:t>
            </a:fld>
            <a:endParaRPr sz="1400" spc="55" dirty="0">
              <a:latin typeface="Arial" panose="020B0604020202020204" pitchFamily="34" charset="0"/>
              <a:cs typeface="Arial" panose="020B0604020202020204" pitchFamily="34" charset="0"/>
            </a:endParaRPr>
          </a:p>
        </p:txBody>
      </p:sp>
      <p:pic>
        <p:nvPicPr>
          <p:cNvPr id="4" name="Picture 4"/>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3194050" y="0"/>
            <a:ext cx="1790700" cy="1130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196907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1_Custom Layout">
    <p:bg>
      <p:bgPr>
        <a:solidFill>
          <a:schemeClr val="bg1">
            <a:alpha val="30196"/>
          </a:schemeClr>
        </a:solidFill>
        <a:effectLst/>
      </p:bgPr>
    </p:bg>
    <p:spTree>
      <p:nvGrpSpPr>
        <p:cNvPr id="1" name=""/>
        <p:cNvGrpSpPr/>
        <p:nvPr/>
      </p:nvGrpSpPr>
      <p:grpSpPr>
        <a:xfrm>
          <a:off x="0" y="0"/>
          <a:ext cx="0" cy="0"/>
          <a:chOff x="0" y="0"/>
          <a:chExt cx="0" cy="0"/>
        </a:xfrm>
      </p:grpSpPr>
      <p:pic>
        <p:nvPicPr>
          <p:cNvPr id="2" name="Picture 2"/>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3232150" y="0"/>
            <a:ext cx="1790700" cy="1130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bg object 16"/>
          <p:cNvSpPr>
            <a:spLocks/>
          </p:cNvSpPr>
          <p:nvPr userDrawn="1"/>
        </p:nvSpPr>
        <p:spPr bwMode="auto">
          <a:xfrm>
            <a:off x="3614738" y="0"/>
            <a:ext cx="16489362" cy="11309350"/>
          </a:xfrm>
          <a:custGeom>
            <a:avLst/>
            <a:gdLst>
              <a:gd name="T0" fmla="*/ 0 w 16490315"/>
              <a:gd name="T1" fmla="*/ 0 h 11309350"/>
              <a:gd name="T2" fmla="*/ 0 w 16490315"/>
              <a:gd name="T3" fmla="*/ 11309085 h 11309350"/>
              <a:gd name="T4" fmla="*/ 16487954 w 16490315"/>
              <a:gd name="T5" fmla="*/ 11309085 h 11309350"/>
              <a:gd name="T6" fmla="*/ 16487954 w 16490315"/>
              <a:gd name="T7" fmla="*/ 0 h 11309350"/>
              <a:gd name="T8" fmla="*/ 0 w 16490315"/>
              <a:gd name="T9" fmla="*/ 0 h 113093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490315" h="11309350">
                <a:moveTo>
                  <a:pt x="0" y="0"/>
                </a:moveTo>
                <a:lnTo>
                  <a:pt x="0" y="11309085"/>
                </a:lnTo>
                <a:lnTo>
                  <a:pt x="16489860" y="11309085"/>
                </a:lnTo>
                <a:lnTo>
                  <a:pt x="16489860" y="0"/>
                </a:lnTo>
                <a:lnTo>
                  <a:pt x="0" y="0"/>
                </a:ln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4" name="Holder 6">
            <a:extLst>
              <a:ext uri="{FF2B5EF4-FFF2-40B4-BE49-F238E27FC236}">
                <a16:creationId xmlns:a16="http://schemas.microsoft.com/office/drawing/2014/main" id="{2B3EA608-4FE6-574D-8A83-533D7F0A6E0D}"/>
              </a:ext>
            </a:extLst>
          </p:cNvPr>
          <p:cNvSpPr txBox="1">
            <a:spLocks/>
          </p:cNvSpPr>
          <p:nvPr userDrawn="1"/>
        </p:nvSpPr>
        <p:spPr>
          <a:xfrm>
            <a:off x="473075" y="10798175"/>
            <a:ext cx="1044575" cy="511175"/>
          </a:xfrm>
          <a:prstGeom prst="rect">
            <a:avLst/>
          </a:prstGeom>
        </p:spPr>
        <p:txBody>
          <a:bodyPr lIns="0" tIns="0" rIns="0" bIns="0"/>
          <a:lstStyle>
            <a:defPPr>
              <a:defRPr lang="en-US"/>
            </a:defPPr>
            <a:lvl1pPr marL="0" algn="l" defTabSz="914400" rtl="0" eaLnBrk="1" latinLnBrk="0" hangingPunct="1">
              <a:defRPr sz="9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fontAlgn="auto">
              <a:spcBef>
                <a:spcPts val="55"/>
              </a:spcBef>
              <a:spcAft>
                <a:spcPts val="0"/>
              </a:spcAft>
              <a:defRPr/>
            </a:pPr>
            <a:r>
              <a:rPr lang="en-GB" sz="1400" spc="35" dirty="0">
                <a:latin typeface="Arial" panose="020B0604020202020204" pitchFamily="34" charset="0"/>
                <a:cs typeface="Arial" panose="020B0604020202020204" pitchFamily="34" charset="0"/>
              </a:rPr>
              <a:t>Page</a:t>
            </a:r>
            <a:r>
              <a:rPr lang="en-GB" sz="1400" spc="-110" dirty="0">
                <a:latin typeface="Arial" panose="020B0604020202020204" pitchFamily="34" charset="0"/>
                <a:cs typeface="Arial" panose="020B0604020202020204" pitchFamily="34" charset="0"/>
              </a:rPr>
              <a:t> </a:t>
            </a:r>
            <a:fld id="{0FC994BA-6EC6-4032-8EC8-B2D010B60A64}" type="slidenum">
              <a:rPr sz="1400" spc="55" smtClean="0">
                <a:latin typeface="Arial" panose="020B0604020202020204" pitchFamily="34" charset="0"/>
                <a:cs typeface="Arial" panose="020B0604020202020204" pitchFamily="34" charset="0"/>
              </a:rPr>
              <a:pPr marL="12700" fontAlgn="auto">
                <a:spcBef>
                  <a:spcPts val="55"/>
                </a:spcBef>
                <a:spcAft>
                  <a:spcPts val="0"/>
                </a:spcAft>
                <a:defRPr/>
              </a:pPr>
              <a:t>‹#›</a:t>
            </a:fld>
            <a:endParaRPr sz="1400" spc="55"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554044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5_Custom Layout">
    <p:bg>
      <p:bgPr>
        <a:solidFill>
          <a:schemeClr val="bg1">
            <a:alpha val="30196"/>
          </a:schemeClr>
        </a:solidFill>
        <a:effectLst/>
      </p:bgPr>
    </p:bg>
    <p:spTree>
      <p:nvGrpSpPr>
        <p:cNvPr id="1" name=""/>
        <p:cNvGrpSpPr/>
        <p:nvPr/>
      </p:nvGrpSpPr>
      <p:grpSpPr>
        <a:xfrm>
          <a:off x="0" y="0"/>
          <a:ext cx="0" cy="0"/>
          <a:chOff x="0" y="0"/>
          <a:chExt cx="0" cy="0"/>
        </a:xfrm>
      </p:grpSpPr>
      <p:sp>
        <p:nvSpPr>
          <p:cNvPr id="2" name="Holder 6">
            <a:extLst>
              <a:ext uri="{FF2B5EF4-FFF2-40B4-BE49-F238E27FC236}">
                <a16:creationId xmlns:a16="http://schemas.microsoft.com/office/drawing/2014/main" id="{2B3EA608-4FE6-574D-8A83-533D7F0A6E0D}"/>
              </a:ext>
            </a:extLst>
          </p:cNvPr>
          <p:cNvSpPr txBox="1">
            <a:spLocks/>
          </p:cNvSpPr>
          <p:nvPr userDrawn="1"/>
        </p:nvSpPr>
        <p:spPr>
          <a:xfrm>
            <a:off x="473075" y="10798175"/>
            <a:ext cx="1044575" cy="511175"/>
          </a:xfrm>
          <a:prstGeom prst="rect">
            <a:avLst/>
          </a:prstGeom>
        </p:spPr>
        <p:txBody>
          <a:bodyPr lIns="0" tIns="0" rIns="0" bIns="0"/>
          <a:lstStyle>
            <a:defPPr>
              <a:defRPr lang="en-US"/>
            </a:defPPr>
            <a:lvl1pPr marL="0" algn="l" defTabSz="914400" rtl="0" eaLnBrk="1" latinLnBrk="0" hangingPunct="1">
              <a:defRPr sz="9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fontAlgn="auto">
              <a:spcBef>
                <a:spcPts val="55"/>
              </a:spcBef>
              <a:spcAft>
                <a:spcPts val="0"/>
              </a:spcAft>
              <a:defRPr/>
            </a:pPr>
            <a:r>
              <a:rPr lang="en-GB" sz="1400" spc="35" dirty="0">
                <a:latin typeface="Arial" panose="020B0604020202020204" pitchFamily="34" charset="0"/>
                <a:cs typeface="Arial" panose="020B0604020202020204" pitchFamily="34" charset="0"/>
              </a:rPr>
              <a:t>Page</a:t>
            </a:r>
            <a:r>
              <a:rPr lang="en-GB" sz="1400" spc="-110" dirty="0">
                <a:latin typeface="Arial" panose="020B0604020202020204" pitchFamily="34" charset="0"/>
                <a:cs typeface="Arial" panose="020B0604020202020204" pitchFamily="34" charset="0"/>
              </a:rPr>
              <a:t> </a:t>
            </a:r>
            <a:fld id="{096A1EDD-8861-41D6-8E50-0ACD67CE8CF4}" type="slidenum">
              <a:rPr sz="1400" spc="55" smtClean="0">
                <a:latin typeface="Arial" panose="020B0604020202020204" pitchFamily="34" charset="0"/>
                <a:cs typeface="Arial" panose="020B0604020202020204" pitchFamily="34" charset="0"/>
              </a:rPr>
              <a:pPr marL="12700" fontAlgn="auto">
                <a:spcBef>
                  <a:spcPts val="55"/>
                </a:spcBef>
                <a:spcAft>
                  <a:spcPts val="0"/>
                </a:spcAft>
                <a:defRPr/>
              </a:pPr>
              <a:t>‹#›</a:t>
            </a:fld>
            <a:endParaRPr sz="1400" spc="55" dirty="0">
              <a:latin typeface="Arial" panose="020B0604020202020204" pitchFamily="34" charset="0"/>
              <a:cs typeface="Arial" panose="020B0604020202020204" pitchFamily="34" charset="0"/>
            </a:endParaRPr>
          </a:p>
        </p:txBody>
      </p:sp>
      <p:pic>
        <p:nvPicPr>
          <p:cNvPr id="3" name="Picture 3"/>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965450" y="0"/>
            <a:ext cx="1639888" cy="1130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bg object 16"/>
          <p:cNvSpPr>
            <a:spLocks/>
          </p:cNvSpPr>
          <p:nvPr userDrawn="1"/>
        </p:nvSpPr>
        <p:spPr bwMode="auto">
          <a:xfrm>
            <a:off x="3614738" y="0"/>
            <a:ext cx="16489362" cy="11309350"/>
          </a:xfrm>
          <a:custGeom>
            <a:avLst/>
            <a:gdLst>
              <a:gd name="T0" fmla="*/ 0 w 16490315"/>
              <a:gd name="T1" fmla="*/ 0 h 11309350"/>
              <a:gd name="T2" fmla="*/ 0 w 16490315"/>
              <a:gd name="T3" fmla="*/ 11309085 h 11309350"/>
              <a:gd name="T4" fmla="*/ 16487954 w 16490315"/>
              <a:gd name="T5" fmla="*/ 11309085 h 11309350"/>
              <a:gd name="T6" fmla="*/ 16487954 w 16490315"/>
              <a:gd name="T7" fmla="*/ 0 h 11309350"/>
              <a:gd name="T8" fmla="*/ 0 w 16490315"/>
              <a:gd name="T9" fmla="*/ 0 h 113093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490315" h="11309350">
                <a:moveTo>
                  <a:pt x="0" y="0"/>
                </a:moveTo>
                <a:lnTo>
                  <a:pt x="0" y="11309085"/>
                </a:lnTo>
                <a:lnTo>
                  <a:pt x="16489860" y="11309085"/>
                </a:lnTo>
                <a:lnTo>
                  <a:pt x="16489860" y="0"/>
                </a:lnTo>
                <a:lnTo>
                  <a:pt x="0" y="0"/>
                </a:lnTo>
                <a:close/>
              </a:path>
            </a:pathLst>
          </a:custGeom>
          <a:solidFill>
            <a:srgbClr val="029E9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Tree>
    <p:extLst>
      <p:ext uri="{BB962C8B-B14F-4D97-AF65-F5344CB8AC3E}">
        <p14:creationId xmlns:p14="http://schemas.microsoft.com/office/powerpoint/2010/main" val="38357755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6_Custom Layout">
    <p:bg>
      <p:bgPr>
        <a:solidFill>
          <a:schemeClr val="bg1">
            <a:alpha val="30196"/>
          </a:schemeClr>
        </a:solidFill>
        <a:effectLst/>
      </p:bgPr>
    </p:bg>
    <p:spTree>
      <p:nvGrpSpPr>
        <p:cNvPr id="1" name=""/>
        <p:cNvGrpSpPr/>
        <p:nvPr/>
      </p:nvGrpSpPr>
      <p:grpSpPr>
        <a:xfrm>
          <a:off x="0" y="0"/>
          <a:ext cx="0" cy="0"/>
          <a:chOff x="0" y="0"/>
          <a:chExt cx="0" cy="0"/>
        </a:xfrm>
      </p:grpSpPr>
      <p:sp>
        <p:nvSpPr>
          <p:cNvPr id="2" name="Holder 6">
            <a:extLst>
              <a:ext uri="{FF2B5EF4-FFF2-40B4-BE49-F238E27FC236}">
                <a16:creationId xmlns:a16="http://schemas.microsoft.com/office/drawing/2014/main" id="{2B3EA608-4FE6-574D-8A83-533D7F0A6E0D}"/>
              </a:ext>
            </a:extLst>
          </p:cNvPr>
          <p:cNvSpPr txBox="1">
            <a:spLocks/>
          </p:cNvSpPr>
          <p:nvPr userDrawn="1"/>
        </p:nvSpPr>
        <p:spPr>
          <a:xfrm>
            <a:off x="473075" y="10798175"/>
            <a:ext cx="1044575" cy="511175"/>
          </a:xfrm>
          <a:prstGeom prst="rect">
            <a:avLst/>
          </a:prstGeom>
        </p:spPr>
        <p:txBody>
          <a:bodyPr lIns="0" tIns="0" rIns="0" bIns="0"/>
          <a:lstStyle>
            <a:defPPr>
              <a:defRPr lang="en-US"/>
            </a:defPPr>
            <a:lvl1pPr marL="0" algn="l" defTabSz="914400" rtl="0" eaLnBrk="1" latinLnBrk="0" hangingPunct="1">
              <a:defRPr sz="9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fontAlgn="auto">
              <a:spcBef>
                <a:spcPts val="55"/>
              </a:spcBef>
              <a:spcAft>
                <a:spcPts val="0"/>
              </a:spcAft>
              <a:defRPr/>
            </a:pPr>
            <a:r>
              <a:rPr lang="en-GB" sz="1400" spc="35" dirty="0">
                <a:latin typeface="Arial" panose="020B0604020202020204" pitchFamily="34" charset="0"/>
                <a:cs typeface="Arial" panose="020B0604020202020204" pitchFamily="34" charset="0"/>
              </a:rPr>
              <a:t>Page</a:t>
            </a:r>
            <a:r>
              <a:rPr lang="en-GB" sz="1400" spc="-110" dirty="0">
                <a:latin typeface="Arial" panose="020B0604020202020204" pitchFamily="34" charset="0"/>
                <a:cs typeface="Arial" panose="020B0604020202020204" pitchFamily="34" charset="0"/>
              </a:rPr>
              <a:t> </a:t>
            </a:r>
            <a:fld id="{2A4F0689-AEFD-4654-A418-3C14027934A0}" type="slidenum">
              <a:rPr sz="1400" spc="55" smtClean="0">
                <a:latin typeface="Arial" panose="020B0604020202020204" pitchFamily="34" charset="0"/>
                <a:cs typeface="Arial" panose="020B0604020202020204" pitchFamily="34" charset="0"/>
              </a:rPr>
              <a:pPr marL="12700" fontAlgn="auto">
                <a:spcBef>
                  <a:spcPts val="55"/>
                </a:spcBef>
                <a:spcAft>
                  <a:spcPts val="0"/>
                </a:spcAft>
                <a:defRPr/>
              </a:pPr>
              <a:t>‹#›</a:t>
            </a:fld>
            <a:endParaRPr sz="1400" spc="55" dirty="0">
              <a:latin typeface="Arial" panose="020B0604020202020204" pitchFamily="34" charset="0"/>
              <a:cs typeface="Arial" panose="020B0604020202020204" pitchFamily="34" charset="0"/>
            </a:endParaRPr>
          </a:p>
        </p:txBody>
      </p:sp>
      <p:pic>
        <p:nvPicPr>
          <p:cNvPr id="3" name="Picture 3"/>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3041650" y="0"/>
            <a:ext cx="1536700" cy="1130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bg object 16"/>
          <p:cNvSpPr>
            <a:spLocks/>
          </p:cNvSpPr>
          <p:nvPr userDrawn="1"/>
        </p:nvSpPr>
        <p:spPr bwMode="auto">
          <a:xfrm>
            <a:off x="3614738" y="0"/>
            <a:ext cx="16489362" cy="11309350"/>
          </a:xfrm>
          <a:custGeom>
            <a:avLst/>
            <a:gdLst>
              <a:gd name="T0" fmla="*/ 0 w 16490315"/>
              <a:gd name="T1" fmla="*/ 0 h 11309350"/>
              <a:gd name="T2" fmla="*/ 0 w 16490315"/>
              <a:gd name="T3" fmla="*/ 11309085 h 11309350"/>
              <a:gd name="T4" fmla="*/ 16487954 w 16490315"/>
              <a:gd name="T5" fmla="*/ 11309085 h 11309350"/>
              <a:gd name="T6" fmla="*/ 16487954 w 16490315"/>
              <a:gd name="T7" fmla="*/ 0 h 11309350"/>
              <a:gd name="T8" fmla="*/ 0 w 16490315"/>
              <a:gd name="T9" fmla="*/ 0 h 113093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490315" h="11309350">
                <a:moveTo>
                  <a:pt x="0" y="0"/>
                </a:moveTo>
                <a:lnTo>
                  <a:pt x="0" y="11309085"/>
                </a:lnTo>
                <a:lnTo>
                  <a:pt x="16489860" y="11309085"/>
                </a:lnTo>
                <a:lnTo>
                  <a:pt x="16489860" y="0"/>
                </a:lnTo>
                <a:lnTo>
                  <a:pt x="0" y="0"/>
                </a:lnTo>
                <a:close/>
              </a:path>
            </a:pathLst>
          </a:custGeom>
          <a:solidFill>
            <a:srgbClr val="38518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Tree>
    <p:extLst>
      <p:ext uri="{BB962C8B-B14F-4D97-AF65-F5344CB8AC3E}">
        <p14:creationId xmlns:p14="http://schemas.microsoft.com/office/powerpoint/2010/main" val="42547128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9_Custom Layout">
    <p:bg>
      <p:bgPr>
        <a:solidFill>
          <a:schemeClr val="bg1">
            <a:alpha val="30196"/>
          </a:schemeClr>
        </a:solidFill>
        <a:effectLst/>
      </p:bgPr>
    </p:bg>
    <p:spTree>
      <p:nvGrpSpPr>
        <p:cNvPr id="1" name=""/>
        <p:cNvGrpSpPr/>
        <p:nvPr/>
      </p:nvGrpSpPr>
      <p:grpSpPr>
        <a:xfrm>
          <a:off x="0" y="0"/>
          <a:ext cx="0" cy="0"/>
          <a:chOff x="0" y="0"/>
          <a:chExt cx="0" cy="0"/>
        </a:xfrm>
      </p:grpSpPr>
      <p:pic>
        <p:nvPicPr>
          <p:cNvPr id="2" name="Picture 2"/>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889250" y="0"/>
            <a:ext cx="1790700" cy="1130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bg object 16"/>
          <p:cNvSpPr>
            <a:spLocks/>
          </p:cNvSpPr>
          <p:nvPr userDrawn="1"/>
        </p:nvSpPr>
        <p:spPr bwMode="auto">
          <a:xfrm>
            <a:off x="3614738" y="0"/>
            <a:ext cx="16489362" cy="11309350"/>
          </a:xfrm>
          <a:custGeom>
            <a:avLst/>
            <a:gdLst>
              <a:gd name="T0" fmla="*/ 0 w 16490315"/>
              <a:gd name="T1" fmla="*/ 0 h 11309350"/>
              <a:gd name="T2" fmla="*/ 0 w 16490315"/>
              <a:gd name="T3" fmla="*/ 11309085 h 11309350"/>
              <a:gd name="T4" fmla="*/ 16487954 w 16490315"/>
              <a:gd name="T5" fmla="*/ 11309085 h 11309350"/>
              <a:gd name="T6" fmla="*/ 16487954 w 16490315"/>
              <a:gd name="T7" fmla="*/ 0 h 11309350"/>
              <a:gd name="T8" fmla="*/ 0 w 16490315"/>
              <a:gd name="T9" fmla="*/ 0 h 113093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490315" h="11309350">
                <a:moveTo>
                  <a:pt x="0" y="0"/>
                </a:moveTo>
                <a:lnTo>
                  <a:pt x="0" y="11309085"/>
                </a:lnTo>
                <a:lnTo>
                  <a:pt x="16489860" y="11309085"/>
                </a:lnTo>
                <a:lnTo>
                  <a:pt x="16489860" y="0"/>
                </a:lnTo>
                <a:lnTo>
                  <a:pt x="0" y="0"/>
                </a:lnTo>
                <a:close/>
              </a:path>
            </a:pathLst>
          </a:custGeom>
          <a:solidFill>
            <a:srgbClr val="FFF366"/>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4" name="Holder 6">
            <a:extLst>
              <a:ext uri="{FF2B5EF4-FFF2-40B4-BE49-F238E27FC236}">
                <a16:creationId xmlns:a16="http://schemas.microsoft.com/office/drawing/2014/main" id="{DD4AA816-3D2B-0149-AA90-545D12FA9B94}"/>
              </a:ext>
            </a:extLst>
          </p:cNvPr>
          <p:cNvSpPr txBox="1">
            <a:spLocks/>
          </p:cNvSpPr>
          <p:nvPr userDrawn="1"/>
        </p:nvSpPr>
        <p:spPr>
          <a:xfrm>
            <a:off x="473075" y="10798175"/>
            <a:ext cx="1044575" cy="511175"/>
          </a:xfrm>
          <a:prstGeom prst="rect">
            <a:avLst/>
          </a:prstGeom>
        </p:spPr>
        <p:txBody>
          <a:bodyPr lIns="0" tIns="0" rIns="0" bIns="0"/>
          <a:lstStyle>
            <a:defPPr>
              <a:defRPr lang="en-US"/>
            </a:defPPr>
            <a:lvl1pPr marL="0" algn="l" defTabSz="914400" rtl="0" eaLnBrk="1" latinLnBrk="0" hangingPunct="1">
              <a:defRPr sz="9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fontAlgn="auto">
              <a:spcBef>
                <a:spcPts val="55"/>
              </a:spcBef>
              <a:spcAft>
                <a:spcPts val="0"/>
              </a:spcAft>
              <a:defRPr/>
            </a:pPr>
            <a:r>
              <a:rPr lang="en-GB" sz="1400" spc="35" dirty="0">
                <a:latin typeface="Arial" panose="020B0604020202020204" pitchFamily="34" charset="0"/>
                <a:cs typeface="Arial" panose="020B0604020202020204" pitchFamily="34" charset="0"/>
              </a:rPr>
              <a:t>Page</a:t>
            </a:r>
            <a:r>
              <a:rPr lang="en-GB" sz="1400" spc="-110" dirty="0">
                <a:latin typeface="Arial" panose="020B0604020202020204" pitchFamily="34" charset="0"/>
                <a:cs typeface="Arial" panose="020B0604020202020204" pitchFamily="34" charset="0"/>
              </a:rPr>
              <a:t> </a:t>
            </a:r>
            <a:fld id="{F6271A07-455D-48DD-80E7-B6979AB356B7}" type="slidenum">
              <a:rPr sz="1400" spc="55" smtClean="0">
                <a:latin typeface="Arial" panose="020B0604020202020204" pitchFamily="34" charset="0"/>
                <a:cs typeface="Arial" panose="020B0604020202020204" pitchFamily="34" charset="0"/>
              </a:rPr>
              <a:pPr marL="12700" fontAlgn="auto">
                <a:spcBef>
                  <a:spcPts val="55"/>
                </a:spcBef>
                <a:spcAft>
                  <a:spcPts val="0"/>
                </a:spcAft>
                <a:defRPr/>
              </a:pPr>
              <a:t>‹#›</a:t>
            </a:fld>
            <a:endParaRPr sz="1400" spc="55"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620513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0_Custom Layout">
    <p:bg>
      <p:bgPr>
        <a:solidFill>
          <a:schemeClr val="bg1">
            <a:alpha val="30196"/>
          </a:schemeClr>
        </a:solidFill>
        <a:effectLst/>
      </p:bgPr>
    </p:bg>
    <p:spTree>
      <p:nvGrpSpPr>
        <p:cNvPr id="1" name=""/>
        <p:cNvGrpSpPr/>
        <p:nvPr/>
      </p:nvGrpSpPr>
      <p:grpSpPr>
        <a:xfrm>
          <a:off x="0" y="0"/>
          <a:ext cx="0" cy="0"/>
          <a:chOff x="0" y="0"/>
          <a:chExt cx="0" cy="0"/>
        </a:xfrm>
      </p:grpSpPr>
      <p:pic>
        <p:nvPicPr>
          <p:cNvPr id="2" name="Picture 2"/>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889250" y="0"/>
            <a:ext cx="1790700" cy="1130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bg object 16"/>
          <p:cNvSpPr>
            <a:spLocks/>
          </p:cNvSpPr>
          <p:nvPr userDrawn="1"/>
        </p:nvSpPr>
        <p:spPr bwMode="auto">
          <a:xfrm>
            <a:off x="3614738" y="0"/>
            <a:ext cx="16489362" cy="11309350"/>
          </a:xfrm>
          <a:custGeom>
            <a:avLst/>
            <a:gdLst>
              <a:gd name="T0" fmla="*/ 0 w 16490315"/>
              <a:gd name="T1" fmla="*/ 0 h 11309350"/>
              <a:gd name="T2" fmla="*/ 0 w 16490315"/>
              <a:gd name="T3" fmla="*/ 11309085 h 11309350"/>
              <a:gd name="T4" fmla="*/ 16487954 w 16490315"/>
              <a:gd name="T5" fmla="*/ 11309085 h 11309350"/>
              <a:gd name="T6" fmla="*/ 16487954 w 16490315"/>
              <a:gd name="T7" fmla="*/ 0 h 11309350"/>
              <a:gd name="T8" fmla="*/ 0 w 16490315"/>
              <a:gd name="T9" fmla="*/ 0 h 113093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490315" h="11309350">
                <a:moveTo>
                  <a:pt x="0" y="0"/>
                </a:moveTo>
                <a:lnTo>
                  <a:pt x="0" y="11309085"/>
                </a:lnTo>
                <a:lnTo>
                  <a:pt x="16489860" y="11309085"/>
                </a:lnTo>
                <a:lnTo>
                  <a:pt x="16489860" y="0"/>
                </a:lnTo>
                <a:lnTo>
                  <a:pt x="0" y="0"/>
                </a:lnTo>
                <a:close/>
              </a:path>
            </a:pathLst>
          </a:custGeom>
          <a:solidFill>
            <a:srgbClr val="F792A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4" name="Holder 6">
            <a:extLst>
              <a:ext uri="{FF2B5EF4-FFF2-40B4-BE49-F238E27FC236}">
                <a16:creationId xmlns:a16="http://schemas.microsoft.com/office/drawing/2014/main" id="{038261FD-D3BC-B642-8D1E-3AD18532A460}"/>
              </a:ext>
            </a:extLst>
          </p:cNvPr>
          <p:cNvSpPr txBox="1">
            <a:spLocks/>
          </p:cNvSpPr>
          <p:nvPr userDrawn="1"/>
        </p:nvSpPr>
        <p:spPr>
          <a:xfrm>
            <a:off x="473075" y="10798175"/>
            <a:ext cx="1044575" cy="511175"/>
          </a:xfrm>
          <a:prstGeom prst="rect">
            <a:avLst/>
          </a:prstGeom>
        </p:spPr>
        <p:txBody>
          <a:bodyPr lIns="0" tIns="0" rIns="0" bIns="0"/>
          <a:lstStyle>
            <a:defPPr>
              <a:defRPr lang="en-US"/>
            </a:defPPr>
            <a:lvl1pPr marL="0" algn="l" defTabSz="914400" rtl="0" eaLnBrk="1" latinLnBrk="0" hangingPunct="1">
              <a:defRPr sz="9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fontAlgn="auto">
              <a:spcBef>
                <a:spcPts val="55"/>
              </a:spcBef>
              <a:spcAft>
                <a:spcPts val="0"/>
              </a:spcAft>
              <a:defRPr/>
            </a:pPr>
            <a:r>
              <a:rPr lang="en-GB" sz="1400" spc="35" dirty="0">
                <a:latin typeface="Arial" panose="020B0604020202020204" pitchFamily="34" charset="0"/>
                <a:cs typeface="Arial" panose="020B0604020202020204" pitchFamily="34" charset="0"/>
              </a:rPr>
              <a:t>Page</a:t>
            </a:r>
            <a:r>
              <a:rPr lang="en-GB" sz="1400" spc="-110" dirty="0">
                <a:latin typeface="Arial" panose="020B0604020202020204" pitchFamily="34" charset="0"/>
                <a:cs typeface="Arial" panose="020B0604020202020204" pitchFamily="34" charset="0"/>
              </a:rPr>
              <a:t> </a:t>
            </a:r>
            <a:fld id="{5E218513-6900-4099-A4AD-EDA512C6D8A0}" type="slidenum">
              <a:rPr sz="1400" spc="55" smtClean="0">
                <a:latin typeface="Arial" panose="020B0604020202020204" pitchFamily="34" charset="0"/>
                <a:cs typeface="Arial" panose="020B0604020202020204" pitchFamily="34" charset="0"/>
              </a:rPr>
              <a:pPr marL="12700" fontAlgn="auto">
                <a:spcBef>
                  <a:spcPts val="55"/>
                </a:spcBef>
                <a:spcAft>
                  <a:spcPts val="0"/>
                </a:spcAft>
                <a:defRPr/>
              </a:pPr>
              <a:t>‹#›</a:t>
            </a:fld>
            <a:endParaRPr sz="1400" spc="55"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157218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1_Custom Layout">
    <p:bg>
      <p:bgPr>
        <a:solidFill>
          <a:schemeClr val="bg1">
            <a:alpha val="30196"/>
          </a:schemeClr>
        </a:solidFill>
        <a:effectLst/>
      </p:bgPr>
    </p:bg>
    <p:spTree>
      <p:nvGrpSpPr>
        <p:cNvPr id="1" name=""/>
        <p:cNvGrpSpPr/>
        <p:nvPr/>
      </p:nvGrpSpPr>
      <p:grpSpPr>
        <a:xfrm>
          <a:off x="0" y="0"/>
          <a:ext cx="0" cy="0"/>
          <a:chOff x="0" y="0"/>
          <a:chExt cx="0" cy="0"/>
        </a:xfrm>
      </p:grpSpPr>
      <p:pic>
        <p:nvPicPr>
          <p:cNvPr id="2" name="Picture 2"/>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889250" y="0"/>
            <a:ext cx="1790700" cy="1130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bg object 16"/>
          <p:cNvSpPr>
            <a:spLocks/>
          </p:cNvSpPr>
          <p:nvPr userDrawn="1"/>
        </p:nvSpPr>
        <p:spPr bwMode="auto">
          <a:xfrm>
            <a:off x="3614738" y="0"/>
            <a:ext cx="16489362" cy="11309350"/>
          </a:xfrm>
          <a:custGeom>
            <a:avLst/>
            <a:gdLst>
              <a:gd name="T0" fmla="*/ 0 w 16490315"/>
              <a:gd name="T1" fmla="*/ 0 h 11309350"/>
              <a:gd name="T2" fmla="*/ 0 w 16490315"/>
              <a:gd name="T3" fmla="*/ 11309085 h 11309350"/>
              <a:gd name="T4" fmla="*/ 16487954 w 16490315"/>
              <a:gd name="T5" fmla="*/ 11309085 h 11309350"/>
              <a:gd name="T6" fmla="*/ 16487954 w 16490315"/>
              <a:gd name="T7" fmla="*/ 0 h 11309350"/>
              <a:gd name="T8" fmla="*/ 0 w 16490315"/>
              <a:gd name="T9" fmla="*/ 0 h 113093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490315" h="11309350">
                <a:moveTo>
                  <a:pt x="0" y="0"/>
                </a:moveTo>
                <a:lnTo>
                  <a:pt x="0" y="11309085"/>
                </a:lnTo>
                <a:lnTo>
                  <a:pt x="16489860" y="11309085"/>
                </a:lnTo>
                <a:lnTo>
                  <a:pt x="16489860" y="0"/>
                </a:lnTo>
                <a:lnTo>
                  <a:pt x="0" y="0"/>
                </a:lnTo>
                <a:close/>
              </a:path>
            </a:pathLst>
          </a:custGeom>
          <a:solidFill>
            <a:srgbClr val="F8B665"/>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4" name="Holder 6">
            <a:extLst>
              <a:ext uri="{FF2B5EF4-FFF2-40B4-BE49-F238E27FC236}">
                <a16:creationId xmlns:a16="http://schemas.microsoft.com/office/drawing/2014/main" id="{2B3EA608-4FE6-574D-8A83-533D7F0A6E0D}"/>
              </a:ext>
            </a:extLst>
          </p:cNvPr>
          <p:cNvSpPr txBox="1">
            <a:spLocks/>
          </p:cNvSpPr>
          <p:nvPr userDrawn="1"/>
        </p:nvSpPr>
        <p:spPr>
          <a:xfrm>
            <a:off x="473075" y="10798175"/>
            <a:ext cx="1044575" cy="511175"/>
          </a:xfrm>
          <a:prstGeom prst="rect">
            <a:avLst/>
          </a:prstGeom>
        </p:spPr>
        <p:txBody>
          <a:bodyPr lIns="0" tIns="0" rIns="0" bIns="0"/>
          <a:lstStyle>
            <a:defPPr>
              <a:defRPr lang="en-US"/>
            </a:defPPr>
            <a:lvl1pPr marL="0" algn="l" defTabSz="914400" rtl="0" eaLnBrk="1" latinLnBrk="0" hangingPunct="1">
              <a:defRPr sz="9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fontAlgn="auto">
              <a:spcBef>
                <a:spcPts val="55"/>
              </a:spcBef>
              <a:spcAft>
                <a:spcPts val="0"/>
              </a:spcAft>
              <a:defRPr/>
            </a:pPr>
            <a:r>
              <a:rPr lang="en-GB" sz="1400" spc="35" dirty="0">
                <a:latin typeface="Arial" panose="020B0604020202020204" pitchFamily="34" charset="0"/>
                <a:cs typeface="Arial" panose="020B0604020202020204" pitchFamily="34" charset="0"/>
              </a:rPr>
              <a:t>Page</a:t>
            </a:r>
            <a:r>
              <a:rPr lang="en-GB" sz="1400" spc="-110" dirty="0">
                <a:latin typeface="Arial" panose="020B0604020202020204" pitchFamily="34" charset="0"/>
                <a:cs typeface="Arial" panose="020B0604020202020204" pitchFamily="34" charset="0"/>
              </a:rPr>
              <a:t> </a:t>
            </a:r>
            <a:fld id="{72AF3076-CCC9-40DD-BAE8-95A195C8A381}" type="slidenum">
              <a:rPr sz="1400" spc="55" smtClean="0">
                <a:latin typeface="Arial" panose="020B0604020202020204" pitchFamily="34" charset="0"/>
                <a:cs typeface="Arial" panose="020B0604020202020204" pitchFamily="34" charset="0"/>
              </a:rPr>
              <a:pPr marL="12700" fontAlgn="auto">
                <a:spcBef>
                  <a:spcPts val="55"/>
                </a:spcBef>
                <a:spcAft>
                  <a:spcPts val="0"/>
                </a:spcAft>
                <a:defRPr/>
              </a:pPr>
              <a:t>‹#›</a:t>
            </a:fld>
            <a:endParaRPr sz="1400" spc="55"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230511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7_Custom Layout">
    <p:bg>
      <p:bgPr>
        <a:solidFill>
          <a:schemeClr val="bg1">
            <a:alpha val="30196"/>
          </a:schemeClr>
        </a:solidFill>
        <a:effectLst/>
      </p:bgPr>
    </p:bg>
    <p:spTree>
      <p:nvGrpSpPr>
        <p:cNvPr id="1" name=""/>
        <p:cNvGrpSpPr/>
        <p:nvPr/>
      </p:nvGrpSpPr>
      <p:grpSpPr>
        <a:xfrm>
          <a:off x="0" y="0"/>
          <a:ext cx="0" cy="0"/>
          <a:chOff x="0" y="0"/>
          <a:chExt cx="0" cy="0"/>
        </a:xfrm>
      </p:grpSpPr>
      <p:sp>
        <p:nvSpPr>
          <p:cNvPr id="2" name="Holder 6">
            <a:extLst>
              <a:ext uri="{FF2B5EF4-FFF2-40B4-BE49-F238E27FC236}">
                <a16:creationId xmlns:a16="http://schemas.microsoft.com/office/drawing/2014/main" id="{2B3EA608-4FE6-574D-8A83-533D7F0A6E0D}"/>
              </a:ext>
            </a:extLst>
          </p:cNvPr>
          <p:cNvSpPr txBox="1">
            <a:spLocks/>
          </p:cNvSpPr>
          <p:nvPr userDrawn="1"/>
        </p:nvSpPr>
        <p:spPr>
          <a:xfrm>
            <a:off x="473075" y="10798175"/>
            <a:ext cx="1044575" cy="511175"/>
          </a:xfrm>
          <a:prstGeom prst="rect">
            <a:avLst/>
          </a:prstGeom>
        </p:spPr>
        <p:txBody>
          <a:bodyPr lIns="0" tIns="0" rIns="0" bIns="0"/>
          <a:lstStyle>
            <a:defPPr>
              <a:defRPr lang="en-US"/>
            </a:defPPr>
            <a:lvl1pPr marL="0" algn="l" defTabSz="914400" rtl="0" eaLnBrk="1" latinLnBrk="0" hangingPunct="1">
              <a:defRPr sz="9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fontAlgn="auto">
              <a:spcBef>
                <a:spcPts val="55"/>
              </a:spcBef>
              <a:spcAft>
                <a:spcPts val="0"/>
              </a:spcAft>
              <a:defRPr/>
            </a:pPr>
            <a:r>
              <a:rPr lang="en-GB" sz="1400" spc="35" dirty="0">
                <a:latin typeface="Arial" panose="020B0604020202020204" pitchFamily="34" charset="0"/>
                <a:cs typeface="Arial" panose="020B0604020202020204" pitchFamily="34" charset="0"/>
              </a:rPr>
              <a:t>Page</a:t>
            </a:r>
            <a:r>
              <a:rPr lang="en-GB" sz="1400" spc="-110" dirty="0">
                <a:latin typeface="Arial" panose="020B0604020202020204" pitchFamily="34" charset="0"/>
                <a:cs typeface="Arial" panose="020B0604020202020204" pitchFamily="34" charset="0"/>
              </a:rPr>
              <a:t> </a:t>
            </a:r>
            <a:fld id="{901DAF78-372D-42C6-95F8-73C16D61DF68}" type="slidenum">
              <a:rPr sz="1400" spc="55" smtClean="0">
                <a:latin typeface="Arial" panose="020B0604020202020204" pitchFamily="34" charset="0"/>
                <a:cs typeface="Arial" panose="020B0604020202020204" pitchFamily="34" charset="0"/>
              </a:rPr>
              <a:pPr marL="12700" fontAlgn="auto">
                <a:spcBef>
                  <a:spcPts val="55"/>
                </a:spcBef>
                <a:spcAft>
                  <a:spcPts val="0"/>
                </a:spcAft>
                <a:defRPr/>
              </a:pPr>
              <a:t>‹#›</a:t>
            </a:fld>
            <a:endParaRPr sz="1400" spc="55" dirty="0">
              <a:latin typeface="Arial" panose="020B0604020202020204" pitchFamily="34" charset="0"/>
              <a:cs typeface="Arial" panose="020B0604020202020204" pitchFamily="34" charset="0"/>
            </a:endParaRPr>
          </a:p>
        </p:txBody>
      </p:sp>
      <p:pic>
        <p:nvPicPr>
          <p:cNvPr id="3" name="Picture 3"/>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3041650" y="4763"/>
            <a:ext cx="1790700" cy="1130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bg object 16"/>
          <p:cNvSpPr>
            <a:spLocks/>
          </p:cNvSpPr>
          <p:nvPr userDrawn="1"/>
        </p:nvSpPr>
        <p:spPr bwMode="auto">
          <a:xfrm>
            <a:off x="3614738" y="0"/>
            <a:ext cx="16489362" cy="11309350"/>
          </a:xfrm>
          <a:custGeom>
            <a:avLst/>
            <a:gdLst>
              <a:gd name="T0" fmla="*/ 0 w 16490315"/>
              <a:gd name="T1" fmla="*/ 0 h 11309350"/>
              <a:gd name="T2" fmla="*/ 0 w 16490315"/>
              <a:gd name="T3" fmla="*/ 11309085 h 11309350"/>
              <a:gd name="T4" fmla="*/ 16487954 w 16490315"/>
              <a:gd name="T5" fmla="*/ 11309085 h 11309350"/>
              <a:gd name="T6" fmla="*/ 16487954 w 16490315"/>
              <a:gd name="T7" fmla="*/ 0 h 11309350"/>
              <a:gd name="T8" fmla="*/ 0 w 16490315"/>
              <a:gd name="T9" fmla="*/ 0 h 113093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490315" h="11309350">
                <a:moveTo>
                  <a:pt x="0" y="0"/>
                </a:moveTo>
                <a:lnTo>
                  <a:pt x="0" y="11309085"/>
                </a:lnTo>
                <a:lnTo>
                  <a:pt x="16489860" y="11309085"/>
                </a:lnTo>
                <a:lnTo>
                  <a:pt x="16489860" y="0"/>
                </a:lnTo>
                <a:lnTo>
                  <a:pt x="0" y="0"/>
                </a:lnTo>
                <a:close/>
              </a:path>
            </a:pathLst>
          </a:custGeom>
          <a:solidFill>
            <a:srgbClr val="67C6C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Tree>
    <p:extLst>
      <p:ext uri="{BB962C8B-B14F-4D97-AF65-F5344CB8AC3E}">
        <p14:creationId xmlns:p14="http://schemas.microsoft.com/office/powerpoint/2010/main" val="13814113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8_Custom Layout">
    <p:bg>
      <p:bgPr>
        <a:solidFill>
          <a:schemeClr val="bg1">
            <a:alpha val="30196"/>
          </a:schemeClr>
        </a:solidFill>
        <a:effectLst/>
      </p:bgPr>
    </p:bg>
    <p:spTree>
      <p:nvGrpSpPr>
        <p:cNvPr id="1" name=""/>
        <p:cNvGrpSpPr/>
        <p:nvPr/>
      </p:nvGrpSpPr>
      <p:grpSpPr>
        <a:xfrm>
          <a:off x="0" y="0"/>
          <a:ext cx="0" cy="0"/>
          <a:chOff x="0" y="0"/>
          <a:chExt cx="0" cy="0"/>
        </a:xfrm>
      </p:grpSpPr>
      <p:sp>
        <p:nvSpPr>
          <p:cNvPr id="2" name="Holder 6">
            <a:extLst>
              <a:ext uri="{FF2B5EF4-FFF2-40B4-BE49-F238E27FC236}">
                <a16:creationId xmlns:a16="http://schemas.microsoft.com/office/drawing/2014/main" id="{2B3EA608-4FE6-574D-8A83-533D7F0A6E0D}"/>
              </a:ext>
            </a:extLst>
          </p:cNvPr>
          <p:cNvSpPr txBox="1">
            <a:spLocks/>
          </p:cNvSpPr>
          <p:nvPr userDrawn="1"/>
        </p:nvSpPr>
        <p:spPr>
          <a:xfrm>
            <a:off x="473075" y="10798175"/>
            <a:ext cx="1044575" cy="511175"/>
          </a:xfrm>
          <a:prstGeom prst="rect">
            <a:avLst/>
          </a:prstGeom>
        </p:spPr>
        <p:txBody>
          <a:bodyPr lIns="0" tIns="0" rIns="0" bIns="0"/>
          <a:lstStyle>
            <a:defPPr>
              <a:defRPr lang="en-US"/>
            </a:defPPr>
            <a:lvl1pPr marL="0" algn="l" defTabSz="914400" rtl="0" eaLnBrk="1" latinLnBrk="0" hangingPunct="1">
              <a:defRPr sz="9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fontAlgn="auto">
              <a:spcBef>
                <a:spcPts val="55"/>
              </a:spcBef>
              <a:spcAft>
                <a:spcPts val="0"/>
              </a:spcAft>
              <a:defRPr/>
            </a:pPr>
            <a:r>
              <a:rPr lang="en-GB" sz="1400" spc="35" dirty="0">
                <a:latin typeface="Arial" panose="020B0604020202020204" pitchFamily="34" charset="0"/>
                <a:cs typeface="Arial" panose="020B0604020202020204" pitchFamily="34" charset="0"/>
              </a:rPr>
              <a:t>Page</a:t>
            </a:r>
            <a:r>
              <a:rPr lang="en-GB" sz="1400" spc="-110" dirty="0">
                <a:latin typeface="Arial" panose="020B0604020202020204" pitchFamily="34" charset="0"/>
                <a:cs typeface="Arial" panose="020B0604020202020204" pitchFamily="34" charset="0"/>
              </a:rPr>
              <a:t> </a:t>
            </a:r>
            <a:fld id="{BFB69FBE-3511-403B-9D5A-AB21392D1F31}" type="slidenum">
              <a:rPr sz="1400" spc="55" smtClean="0">
                <a:latin typeface="Arial" panose="020B0604020202020204" pitchFamily="34" charset="0"/>
                <a:cs typeface="Arial" panose="020B0604020202020204" pitchFamily="34" charset="0"/>
              </a:rPr>
              <a:pPr marL="12700" fontAlgn="auto">
                <a:spcBef>
                  <a:spcPts val="55"/>
                </a:spcBef>
                <a:spcAft>
                  <a:spcPts val="0"/>
                </a:spcAft>
                <a:defRPr/>
              </a:pPr>
              <a:t>‹#›</a:t>
            </a:fld>
            <a:endParaRPr sz="1400" spc="55" dirty="0">
              <a:latin typeface="Arial" panose="020B0604020202020204" pitchFamily="34" charset="0"/>
              <a:cs typeface="Arial" panose="020B0604020202020204" pitchFamily="34" charset="0"/>
            </a:endParaRPr>
          </a:p>
        </p:txBody>
      </p:sp>
      <p:pic>
        <p:nvPicPr>
          <p:cNvPr id="3" name="Picture 3"/>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3079750" y="0"/>
            <a:ext cx="1790700" cy="1130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bg object 16"/>
          <p:cNvSpPr>
            <a:spLocks/>
          </p:cNvSpPr>
          <p:nvPr userDrawn="1"/>
        </p:nvSpPr>
        <p:spPr bwMode="auto">
          <a:xfrm>
            <a:off x="3614738" y="0"/>
            <a:ext cx="16489362" cy="11309350"/>
          </a:xfrm>
          <a:custGeom>
            <a:avLst/>
            <a:gdLst>
              <a:gd name="T0" fmla="*/ 0 w 16490315"/>
              <a:gd name="T1" fmla="*/ 0 h 11309350"/>
              <a:gd name="T2" fmla="*/ 0 w 16490315"/>
              <a:gd name="T3" fmla="*/ 11309085 h 11309350"/>
              <a:gd name="T4" fmla="*/ 16487954 w 16490315"/>
              <a:gd name="T5" fmla="*/ 11309085 h 11309350"/>
              <a:gd name="T6" fmla="*/ 16487954 w 16490315"/>
              <a:gd name="T7" fmla="*/ 0 h 11309350"/>
              <a:gd name="T8" fmla="*/ 0 w 16490315"/>
              <a:gd name="T9" fmla="*/ 0 h 113093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490315" h="11309350">
                <a:moveTo>
                  <a:pt x="0" y="0"/>
                </a:moveTo>
                <a:lnTo>
                  <a:pt x="0" y="11309085"/>
                </a:lnTo>
                <a:lnTo>
                  <a:pt x="16489860" y="11309085"/>
                </a:lnTo>
                <a:lnTo>
                  <a:pt x="16489860" y="0"/>
                </a:lnTo>
                <a:lnTo>
                  <a:pt x="0" y="0"/>
                </a:lnTo>
                <a:close/>
              </a:path>
            </a:pathLst>
          </a:custGeom>
          <a:solidFill>
            <a:srgbClr val="8898B5"/>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Tree>
    <p:extLst>
      <p:ext uri="{BB962C8B-B14F-4D97-AF65-F5344CB8AC3E}">
        <p14:creationId xmlns:p14="http://schemas.microsoft.com/office/powerpoint/2010/main" val="25571305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3_Custom Layout">
    <p:bg>
      <p:bgPr>
        <a:solidFill>
          <a:schemeClr val="bg1">
            <a:alpha val="30196"/>
          </a:schemeClr>
        </a:solidFill>
        <a:effectLst/>
      </p:bgPr>
    </p:bg>
    <p:spTree>
      <p:nvGrpSpPr>
        <p:cNvPr id="1" name=""/>
        <p:cNvGrpSpPr/>
        <p:nvPr/>
      </p:nvGrpSpPr>
      <p:grpSpPr>
        <a:xfrm>
          <a:off x="0" y="0"/>
          <a:ext cx="0" cy="0"/>
          <a:chOff x="0" y="0"/>
          <a:chExt cx="0" cy="0"/>
        </a:xfrm>
      </p:grpSpPr>
      <p:sp>
        <p:nvSpPr>
          <p:cNvPr id="2" name="Holder 6">
            <a:extLst>
              <a:ext uri="{FF2B5EF4-FFF2-40B4-BE49-F238E27FC236}">
                <a16:creationId xmlns:a16="http://schemas.microsoft.com/office/drawing/2014/main" id="{2B3EA608-4FE6-574D-8A83-533D7F0A6E0D}"/>
              </a:ext>
            </a:extLst>
          </p:cNvPr>
          <p:cNvSpPr txBox="1">
            <a:spLocks/>
          </p:cNvSpPr>
          <p:nvPr userDrawn="1"/>
        </p:nvSpPr>
        <p:spPr>
          <a:xfrm>
            <a:off x="473075" y="10798175"/>
            <a:ext cx="1044575" cy="511175"/>
          </a:xfrm>
          <a:prstGeom prst="rect">
            <a:avLst/>
          </a:prstGeom>
        </p:spPr>
        <p:txBody>
          <a:bodyPr lIns="0" tIns="0" rIns="0" bIns="0"/>
          <a:lstStyle>
            <a:defPPr>
              <a:defRPr lang="en-US"/>
            </a:defPPr>
            <a:lvl1pPr marL="0" algn="l" defTabSz="914400" rtl="0" eaLnBrk="1" latinLnBrk="0" hangingPunct="1">
              <a:defRPr sz="9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fontAlgn="auto">
              <a:spcBef>
                <a:spcPts val="55"/>
              </a:spcBef>
              <a:spcAft>
                <a:spcPts val="0"/>
              </a:spcAft>
              <a:defRPr/>
            </a:pPr>
            <a:r>
              <a:rPr lang="en-GB" sz="1400" spc="35" dirty="0">
                <a:latin typeface="Arial" panose="020B0604020202020204" pitchFamily="34" charset="0"/>
                <a:cs typeface="Arial" panose="020B0604020202020204" pitchFamily="34" charset="0"/>
              </a:rPr>
              <a:t>Page</a:t>
            </a:r>
            <a:r>
              <a:rPr lang="en-GB" sz="1400" spc="-110" dirty="0">
                <a:latin typeface="Arial" panose="020B0604020202020204" pitchFamily="34" charset="0"/>
                <a:cs typeface="Arial" panose="020B0604020202020204" pitchFamily="34" charset="0"/>
              </a:rPr>
              <a:t> </a:t>
            </a:r>
            <a:fld id="{4627817A-020F-41A8-839A-E730DBB58362}" type="slidenum">
              <a:rPr sz="1400" spc="55" smtClean="0">
                <a:latin typeface="Arial" panose="020B0604020202020204" pitchFamily="34" charset="0"/>
                <a:cs typeface="Arial" panose="020B0604020202020204" pitchFamily="34" charset="0"/>
              </a:rPr>
              <a:pPr marL="12700" fontAlgn="auto">
                <a:spcBef>
                  <a:spcPts val="55"/>
                </a:spcBef>
                <a:spcAft>
                  <a:spcPts val="0"/>
                </a:spcAft>
                <a:defRPr/>
              </a:pPr>
              <a:t>‹#›</a:t>
            </a:fld>
            <a:endParaRPr sz="1400" spc="55" dirty="0">
              <a:latin typeface="Arial" panose="020B0604020202020204" pitchFamily="34" charset="0"/>
              <a:cs typeface="Arial" panose="020B0604020202020204" pitchFamily="34" charset="0"/>
            </a:endParaRPr>
          </a:p>
        </p:txBody>
      </p:sp>
      <p:pic>
        <p:nvPicPr>
          <p:cNvPr id="3" name="Picture 3"/>
          <p:cNvPicPr>
            <a:picLocks noChangeAspect="1"/>
          </p:cNvPicPr>
          <p:nvPr userDrawn="1"/>
        </p:nvPicPr>
        <p:blipFill>
          <a:blip r:embed="rId2">
            <a:extLst>
              <a:ext uri="{28A0092B-C50C-407E-A947-70E740481C1C}">
                <a14:useLocalDpi xmlns:a14="http://schemas.microsoft.com/office/drawing/2010/main" val="0"/>
              </a:ext>
            </a:extLst>
          </a:blip>
          <a:srcRect t="-63"/>
          <a:stretch>
            <a:fillRect/>
          </a:stretch>
        </p:blipFill>
        <p:spPr bwMode="auto">
          <a:xfrm>
            <a:off x="3614738" y="0"/>
            <a:ext cx="16465550" cy="1130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4"/>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2279650" y="0"/>
            <a:ext cx="1790700" cy="1130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261374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4_Custom Layout">
    <p:bg>
      <p:bgPr>
        <a:solidFill>
          <a:schemeClr val="bg1">
            <a:alpha val="30196"/>
          </a:schemeClr>
        </a:solidFill>
        <a:effectLst/>
      </p:bgPr>
    </p:bg>
    <p:spTree>
      <p:nvGrpSpPr>
        <p:cNvPr id="1" name=""/>
        <p:cNvGrpSpPr/>
        <p:nvPr/>
      </p:nvGrpSpPr>
      <p:grpSpPr>
        <a:xfrm>
          <a:off x="0" y="0"/>
          <a:ext cx="0" cy="0"/>
          <a:chOff x="0" y="0"/>
          <a:chExt cx="0" cy="0"/>
        </a:xfrm>
      </p:grpSpPr>
      <p:sp>
        <p:nvSpPr>
          <p:cNvPr id="2" name="Holder 6">
            <a:extLst>
              <a:ext uri="{FF2B5EF4-FFF2-40B4-BE49-F238E27FC236}">
                <a16:creationId xmlns:a16="http://schemas.microsoft.com/office/drawing/2014/main" id="{2B3EA608-4FE6-574D-8A83-533D7F0A6E0D}"/>
              </a:ext>
            </a:extLst>
          </p:cNvPr>
          <p:cNvSpPr txBox="1">
            <a:spLocks/>
          </p:cNvSpPr>
          <p:nvPr userDrawn="1"/>
        </p:nvSpPr>
        <p:spPr>
          <a:xfrm>
            <a:off x="473075" y="10798175"/>
            <a:ext cx="1044575" cy="511175"/>
          </a:xfrm>
          <a:prstGeom prst="rect">
            <a:avLst/>
          </a:prstGeom>
        </p:spPr>
        <p:txBody>
          <a:bodyPr lIns="0" tIns="0" rIns="0" bIns="0"/>
          <a:lstStyle>
            <a:defPPr>
              <a:defRPr lang="en-US"/>
            </a:defPPr>
            <a:lvl1pPr marL="0" algn="l" defTabSz="914400" rtl="0" eaLnBrk="1" latinLnBrk="0" hangingPunct="1">
              <a:defRPr sz="9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fontAlgn="auto">
              <a:spcBef>
                <a:spcPts val="55"/>
              </a:spcBef>
              <a:spcAft>
                <a:spcPts val="0"/>
              </a:spcAft>
              <a:defRPr/>
            </a:pPr>
            <a:r>
              <a:rPr lang="en-GB" sz="1400" spc="35" dirty="0">
                <a:latin typeface="Arial" panose="020B0604020202020204" pitchFamily="34" charset="0"/>
                <a:cs typeface="Arial" panose="020B0604020202020204" pitchFamily="34" charset="0"/>
              </a:rPr>
              <a:t>Page</a:t>
            </a:r>
            <a:r>
              <a:rPr lang="en-GB" sz="1400" spc="-110" dirty="0">
                <a:latin typeface="Arial" panose="020B0604020202020204" pitchFamily="34" charset="0"/>
                <a:cs typeface="Arial" panose="020B0604020202020204" pitchFamily="34" charset="0"/>
              </a:rPr>
              <a:t> </a:t>
            </a:r>
            <a:fld id="{83ACB302-B905-41ED-92A2-832580C5BAC6}" type="slidenum">
              <a:rPr sz="1400" spc="55" smtClean="0">
                <a:latin typeface="Arial" panose="020B0604020202020204" pitchFamily="34" charset="0"/>
                <a:cs typeface="Arial" panose="020B0604020202020204" pitchFamily="34" charset="0"/>
              </a:rPr>
              <a:pPr marL="12700" fontAlgn="auto">
                <a:spcBef>
                  <a:spcPts val="55"/>
                </a:spcBef>
                <a:spcAft>
                  <a:spcPts val="0"/>
                </a:spcAft>
                <a:defRPr/>
              </a:pPr>
              <a:t>‹#›</a:t>
            </a:fld>
            <a:endParaRPr sz="1400" spc="55" dirty="0">
              <a:latin typeface="Arial" panose="020B0604020202020204" pitchFamily="34" charset="0"/>
              <a:cs typeface="Arial" panose="020B0604020202020204" pitchFamily="34" charset="0"/>
            </a:endParaRPr>
          </a:p>
        </p:txBody>
      </p:sp>
      <p:pic>
        <p:nvPicPr>
          <p:cNvPr id="3" name="Picture 3"/>
          <p:cNvPicPr>
            <a:picLocks noChangeAspect="1"/>
          </p:cNvPicPr>
          <p:nvPr userDrawn="1"/>
        </p:nvPicPr>
        <p:blipFill>
          <a:blip r:embed="rId2">
            <a:extLst>
              <a:ext uri="{28A0092B-C50C-407E-A947-70E740481C1C}">
                <a14:useLocalDpi xmlns:a14="http://schemas.microsoft.com/office/drawing/2010/main" val="0"/>
              </a:ext>
            </a:extLst>
          </a:blip>
          <a:srcRect t="-281"/>
          <a:stretch>
            <a:fillRect/>
          </a:stretch>
        </p:blipFill>
        <p:spPr bwMode="auto">
          <a:xfrm>
            <a:off x="3638550" y="-15875"/>
            <a:ext cx="16465550" cy="1130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4"/>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2279650" y="0"/>
            <a:ext cx="1790700" cy="1130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269748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25_Custom Layout">
    <p:bg>
      <p:bgPr>
        <a:solidFill>
          <a:schemeClr val="bg1">
            <a:alpha val="30196"/>
          </a:schemeClr>
        </a:solidFill>
        <a:effectLst/>
      </p:bgPr>
    </p:bg>
    <p:spTree>
      <p:nvGrpSpPr>
        <p:cNvPr id="1" name=""/>
        <p:cNvGrpSpPr/>
        <p:nvPr/>
      </p:nvGrpSpPr>
      <p:grpSpPr>
        <a:xfrm>
          <a:off x="0" y="0"/>
          <a:ext cx="0" cy="0"/>
          <a:chOff x="0" y="0"/>
          <a:chExt cx="0" cy="0"/>
        </a:xfrm>
      </p:grpSpPr>
      <p:sp>
        <p:nvSpPr>
          <p:cNvPr id="2" name="Holder 6">
            <a:extLst>
              <a:ext uri="{FF2B5EF4-FFF2-40B4-BE49-F238E27FC236}">
                <a16:creationId xmlns:a16="http://schemas.microsoft.com/office/drawing/2014/main" id="{2B3EA608-4FE6-574D-8A83-533D7F0A6E0D}"/>
              </a:ext>
            </a:extLst>
          </p:cNvPr>
          <p:cNvSpPr txBox="1">
            <a:spLocks/>
          </p:cNvSpPr>
          <p:nvPr userDrawn="1"/>
        </p:nvSpPr>
        <p:spPr>
          <a:xfrm>
            <a:off x="473075" y="10798175"/>
            <a:ext cx="1044575" cy="511175"/>
          </a:xfrm>
          <a:prstGeom prst="rect">
            <a:avLst/>
          </a:prstGeom>
        </p:spPr>
        <p:txBody>
          <a:bodyPr lIns="0" tIns="0" rIns="0" bIns="0"/>
          <a:lstStyle>
            <a:defPPr>
              <a:defRPr lang="en-US"/>
            </a:defPPr>
            <a:lvl1pPr marL="0" algn="l" defTabSz="914400" rtl="0" eaLnBrk="1" latinLnBrk="0" hangingPunct="1">
              <a:defRPr sz="9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fontAlgn="auto">
              <a:spcBef>
                <a:spcPts val="55"/>
              </a:spcBef>
              <a:spcAft>
                <a:spcPts val="0"/>
              </a:spcAft>
              <a:defRPr/>
            </a:pPr>
            <a:r>
              <a:rPr lang="en-GB" sz="1400" spc="35" dirty="0">
                <a:latin typeface="Arial" panose="020B0604020202020204" pitchFamily="34" charset="0"/>
                <a:cs typeface="Arial" panose="020B0604020202020204" pitchFamily="34" charset="0"/>
              </a:rPr>
              <a:t>Page</a:t>
            </a:r>
            <a:r>
              <a:rPr lang="en-GB" sz="1400" spc="-110" dirty="0">
                <a:latin typeface="Arial" panose="020B0604020202020204" pitchFamily="34" charset="0"/>
                <a:cs typeface="Arial" panose="020B0604020202020204" pitchFamily="34" charset="0"/>
              </a:rPr>
              <a:t> </a:t>
            </a:r>
            <a:fld id="{30EEA0D3-FF0A-4D71-B256-1C58D7026D36}" type="slidenum">
              <a:rPr sz="1400" spc="55" smtClean="0">
                <a:latin typeface="Arial" panose="020B0604020202020204" pitchFamily="34" charset="0"/>
                <a:cs typeface="Arial" panose="020B0604020202020204" pitchFamily="34" charset="0"/>
              </a:rPr>
              <a:pPr marL="12700" fontAlgn="auto">
                <a:spcBef>
                  <a:spcPts val="55"/>
                </a:spcBef>
                <a:spcAft>
                  <a:spcPts val="0"/>
                </a:spcAft>
                <a:defRPr/>
              </a:pPr>
              <a:t>‹#›</a:t>
            </a:fld>
            <a:endParaRPr sz="1400" spc="55" dirty="0">
              <a:latin typeface="Arial" panose="020B0604020202020204" pitchFamily="34" charset="0"/>
              <a:cs typeface="Arial" panose="020B0604020202020204" pitchFamily="34" charset="0"/>
            </a:endParaRPr>
          </a:p>
        </p:txBody>
      </p:sp>
      <p:pic>
        <p:nvPicPr>
          <p:cNvPr id="3" name="Picture 3"/>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3614738" y="-15875"/>
            <a:ext cx="16465550" cy="1130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4"/>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2279650" y="0"/>
            <a:ext cx="1790700" cy="1130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320930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26_Custom Layout">
    <p:bg>
      <p:bgPr>
        <a:solidFill>
          <a:schemeClr val="bg1">
            <a:alpha val="30196"/>
          </a:schemeClr>
        </a:solidFill>
        <a:effectLst/>
      </p:bgPr>
    </p:bg>
    <p:spTree>
      <p:nvGrpSpPr>
        <p:cNvPr id="1" name=""/>
        <p:cNvGrpSpPr/>
        <p:nvPr/>
      </p:nvGrpSpPr>
      <p:grpSpPr>
        <a:xfrm>
          <a:off x="0" y="0"/>
          <a:ext cx="0" cy="0"/>
          <a:chOff x="0" y="0"/>
          <a:chExt cx="0" cy="0"/>
        </a:xfrm>
      </p:grpSpPr>
      <p:sp>
        <p:nvSpPr>
          <p:cNvPr id="2" name="Holder 6">
            <a:extLst>
              <a:ext uri="{FF2B5EF4-FFF2-40B4-BE49-F238E27FC236}">
                <a16:creationId xmlns:a16="http://schemas.microsoft.com/office/drawing/2014/main" id="{2B3EA608-4FE6-574D-8A83-533D7F0A6E0D}"/>
              </a:ext>
            </a:extLst>
          </p:cNvPr>
          <p:cNvSpPr txBox="1">
            <a:spLocks/>
          </p:cNvSpPr>
          <p:nvPr userDrawn="1"/>
        </p:nvSpPr>
        <p:spPr>
          <a:xfrm>
            <a:off x="473075" y="10798175"/>
            <a:ext cx="1044575" cy="511175"/>
          </a:xfrm>
          <a:prstGeom prst="rect">
            <a:avLst/>
          </a:prstGeom>
        </p:spPr>
        <p:txBody>
          <a:bodyPr lIns="0" tIns="0" rIns="0" bIns="0"/>
          <a:lstStyle>
            <a:defPPr>
              <a:defRPr lang="en-US"/>
            </a:defPPr>
            <a:lvl1pPr marL="0" algn="l" defTabSz="914400" rtl="0" eaLnBrk="1" latinLnBrk="0" hangingPunct="1">
              <a:defRPr sz="9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fontAlgn="auto">
              <a:spcBef>
                <a:spcPts val="55"/>
              </a:spcBef>
              <a:spcAft>
                <a:spcPts val="0"/>
              </a:spcAft>
              <a:defRPr/>
            </a:pPr>
            <a:r>
              <a:rPr lang="en-GB" sz="1400" spc="35" dirty="0">
                <a:latin typeface="Arial" panose="020B0604020202020204" pitchFamily="34" charset="0"/>
                <a:cs typeface="Arial" panose="020B0604020202020204" pitchFamily="34" charset="0"/>
              </a:rPr>
              <a:t>Page</a:t>
            </a:r>
            <a:r>
              <a:rPr lang="en-GB" sz="1400" spc="-110" dirty="0">
                <a:latin typeface="Arial" panose="020B0604020202020204" pitchFamily="34" charset="0"/>
                <a:cs typeface="Arial" panose="020B0604020202020204" pitchFamily="34" charset="0"/>
              </a:rPr>
              <a:t> </a:t>
            </a:r>
            <a:fld id="{AE5DA774-A35D-43F0-9209-3625B2E57D3E}" type="slidenum">
              <a:rPr sz="1400" spc="55" smtClean="0">
                <a:latin typeface="Arial" panose="020B0604020202020204" pitchFamily="34" charset="0"/>
                <a:cs typeface="Arial" panose="020B0604020202020204" pitchFamily="34" charset="0"/>
              </a:rPr>
              <a:pPr marL="12700" fontAlgn="auto">
                <a:spcBef>
                  <a:spcPts val="55"/>
                </a:spcBef>
                <a:spcAft>
                  <a:spcPts val="0"/>
                </a:spcAft>
                <a:defRPr/>
              </a:pPr>
              <a:t>‹#›</a:t>
            </a:fld>
            <a:endParaRPr sz="1400" spc="55" dirty="0">
              <a:latin typeface="Arial" panose="020B0604020202020204" pitchFamily="34" charset="0"/>
              <a:cs typeface="Arial" panose="020B0604020202020204" pitchFamily="34" charset="0"/>
            </a:endParaRPr>
          </a:p>
        </p:txBody>
      </p:sp>
      <p:pic>
        <p:nvPicPr>
          <p:cNvPr id="3" name="Picture 3"/>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3614738" y="0"/>
            <a:ext cx="16489362" cy="1130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4"/>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2279650" y="0"/>
            <a:ext cx="1790700" cy="1130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358383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27_Custom Layout">
    <p:bg>
      <p:bgPr>
        <a:solidFill>
          <a:schemeClr val="bg1">
            <a:alpha val="30196"/>
          </a:schemeClr>
        </a:solidFill>
        <a:effectLst/>
      </p:bgPr>
    </p:bg>
    <p:spTree>
      <p:nvGrpSpPr>
        <p:cNvPr id="1" name=""/>
        <p:cNvGrpSpPr/>
        <p:nvPr/>
      </p:nvGrpSpPr>
      <p:grpSpPr>
        <a:xfrm>
          <a:off x="0" y="0"/>
          <a:ext cx="0" cy="0"/>
          <a:chOff x="0" y="0"/>
          <a:chExt cx="0" cy="0"/>
        </a:xfrm>
      </p:grpSpPr>
      <p:sp>
        <p:nvSpPr>
          <p:cNvPr id="2" name="Holder 6">
            <a:extLst>
              <a:ext uri="{FF2B5EF4-FFF2-40B4-BE49-F238E27FC236}">
                <a16:creationId xmlns:a16="http://schemas.microsoft.com/office/drawing/2014/main" id="{2B3EA608-4FE6-574D-8A83-533D7F0A6E0D}"/>
              </a:ext>
            </a:extLst>
          </p:cNvPr>
          <p:cNvSpPr txBox="1">
            <a:spLocks/>
          </p:cNvSpPr>
          <p:nvPr userDrawn="1"/>
        </p:nvSpPr>
        <p:spPr>
          <a:xfrm>
            <a:off x="473075" y="10798175"/>
            <a:ext cx="1044575" cy="511175"/>
          </a:xfrm>
          <a:prstGeom prst="rect">
            <a:avLst/>
          </a:prstGeom>
        </p:spPr>
        <p:txBody>
          <a:bodyPr lIns="0" tIns="0" rIns="0" bIns="0"/>
          <a:lstStyle>
            <a:defPPr>
              <a:defRPr lang="en-US"/>
            </a:defPPr>
            <a:lvl1pPr marL="0" algn="l" defTabSz="914400" rtl="0" eaLnBrk="1" latinLnBrk="0" hangingPunct="1">
              <a:defRPr sz="9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fontAlgn="auto">
              <a:spcBef>
                <a:spcPts val="55"/>
              </a:spcBef>
              <a:spcAft>
                <a:spcPts val="0"/>
              </a:spcAft>
              <a:defRPr/>
            </a:pPr>
            <a:r>
              <a:rPr lang="en-GB" sz="1400" spc="35" dirty="0">
                <a:latin typeface="Arial" panose="020B0604020202020204" pitchFamily="34" charset="0"/>
                <a:cs typeface="Arial" panose="020B0604020202020204" pitchFamily="34" charset="0"/>
              </a:rPr>
              <a:t>Page</a:t>
            </a:r>
            <a:r>
              <a:rPr lang="en-GB" sz="1400" spc="-110" dirty="0">
                <a:latin typeface="Arial" panose="020B0604020202020204" pitchFamily="34" charset="0"/>
                <a:cs typeface="Arial" panose="020B0604020202020204" pitchFamily="34" charset="0"/>
              </a:rPr>
              <a:t> </a:t>
            </a:r>
            <a:fld id="{E60868A0-52DF-4F0B-8091-F610217BDAA2}" type="slidenum">
              <a:rPr sz="1400" spc="55" smtClean="0">
                <a:latin typeface="Arial" panose="020B0604020202020204" pitchFamily="34" charset="0"/>
                <a:cs typeface="Arial" panose="020B0604020202020204" pitchFamily="34" charset="0"/>
              </a:rPr>
              <a:pPr marL="12700" fontAlgn="auto">
                <a:spcBef>
                  <a:spcPts val="55"/>
                </a:spcBef>
                <a:spcAft>
                  <a:spcPts val="0"/>
                </a:spcAft>
                <a:defRPr/>
              </a:pPr>
              <a:t>‹#›</a:t>
            </a:fld>
            <a:endParaRPr sz="1400" spc="55" dirty="0">
              <a:latin typeface="Arial" panose="020B0604020202020204" pitchFamily="34" charset="0"/>
              <a:cs typeface="Arial" panose="020B0604020202020204" pitchFamily="34" charset="0"/>
            </a:endParaRPr>
          </a:p>
        </p:txBody>
      </p:sp>
      <p:pic>
        <p:nvPicPr>
          <p:cNvPr id="3" name="Picture 3"/>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3614738" y="0"/>
            <a:ext cx="16489362" cy="1130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4"/>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2279650" y="0"/>
            <a:ext cx="1790700" cy="1130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741782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28_Custom Layout">
    <p:bg>
      <p:bgPr>
        <a:solidFill>
          <a:schemeClr val="bg1">
            <a:alpha val="30196"/>
          </a:schemeClr>
        </a:solidFill>
        <a:effectLst/>
      </p:bgPr>
    </p:bg>
    <p:spTree>
      <p:nvGrpSpPr>
        <p:cNvPr id="1" name=""/>
        <p:cNvGrpSpPr/>
        <p:nvPr/>
      </p:nvGrpSpPr>
      <p:grpSpPr>
        <a:xfrm>
          <a:off x="0" y="0"/>
          <a:ext cx="0" cy="0"/>
          <a:chOff x="0" y="0"/>
          <a:chExt cx="0" cy="0"/>
        </a:xfrm>
      </p:grpSpPr>
      <p:pic>
        <p:nvPicPr>
          <p:cNvPr id="2" name="Picture 2"/>
          <p:cNvPicPr>
            <a:picLocks noChangeAspect="1"/>
          </p:cNvPicPr>
          <p:nvPr userDrawn="1"/>
        </p:nvPicPr>
        <p:blipFill>
          <a:blip r:embed="rId2">
            <a:extLst>
              <a:ext uri="{28A0092B-C50C-407E-A947-70E740481C1C}">
                <a14:useLocalDpi xmlns:a14="http://schemas.microsoft.com/office/drawing/2010/main" val="0"/>
              </a:ext>
            </a:extLst>
          </a:blip>
          <a:srcRect l="-10095"/>
          <a:stretch>
            <a:fillRect/>
          </a:stretch>
        </p:blipFill>
        <p:spPr bwMode="auto">
          <a:xfrm>
            <a:off x="1822450" y="0"/>
            <a:ext cx="18281650" cy="1130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Holder 6">
            <a:extLst>
              <a:ext uri="{FF2B5EF4-FFF2-40B4-BE49-F238E27FC236}">
                <a16:creationId xmlns:a16="http://schemas.microsoft.com/office/drawing/2014/main" id="{2B3EA608-4FE6-574D-8A83-533D7F0A6E0D}"/>
              </a:ext>
            </a:extLst>
          </p:cNvPr>
          <p:cNvSpPr txBox="1">
            <a:spLocks/>
          </p:cNvSpPr>
          <p:nvPr userDrawn="1"/>
        </p:nvSpPr>
        <p:spPr>
          <a:xfrm>
            <a:off x="473075" y="10798175"/>
            <a:ext cx="1044575" cy="511175"/>
          </a:xfrm>
          <a:prstGeom prst="rect">
            <a:avLst/>
          </a:prstGeom>
        </p:spPr>
        <p:txBody>
          <a:bodyPr lIns="0" tIns="0" rIns="0" bIns="0"/>
          <a:lstStyle>
            <a:defPPr>
              <a:defRPr lang="en-US"/>
            </a:defPPr>
            <a:lvl1pPr marL="0" algn="l" defTabSz="914400" rtl="0" eaLnBrk="1" latinLnBrk="0" hangingPunct="1">
              <a:defRPr sz="9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fontAlgn="auto">
              <a:spcBef>
                <a:spcPts val="55"/>
              </a:spcBef>
              <a:spcAft>
                <a:spcPts val="0"/>
              </a:spcAft>
              <a:defRPr/>
            </a:pPr>
            <a:r>
              <a:rPr lang="en-GB" sz="1400" spc="35" dirty="0">
                <a:latin typeface="Arial" panose="020B0604020202020204" pitchFamily="34" charset="0"/>
                <a:cs typeface="Arial" panose="020B0604020202020204" pitchFamily="34" charset="0"/>
              </a:rPr>
              <a:t>Page</a:t>
            </a:r>
            <a:r>
              <a:rPr lang="en-GB" sz="1400" spc="-110" dirty="0">
                <a:latin typeface="Arial" panose="020B0604020202020204" pitchFamily="34" charset="0"/>
                <a:cs typeface="Arial" panose="020B0604020202020204" pitchFamily="34" charset="0"/>
              </a:rPr>
              <a:t> </a:t>
            </a:r>
            <a:fld id="{8F6DAC9B-39ED-4695-83C4-25D6A13DEEF6}" type="slidenum">
              <a:rPr sz="1400" spc="55" smtClean="0">
                <a:latin typeface="Arial" panose="020B0604020202020204" pitchFamily="34" charset="0"/>
                <a:cs typeface="Arial" panose="020B0604020202020204" pitchFamily="34" charset="0"/>
              </a:rPr>
              <a:pPr marL="12700" fontAlgn="auto">
                <a:spcBef>
                  <a:spcPts val="55"/>
                </a:spcBef>
                <a:spcAft>
                  <a:spcPts val="0"/>
                </a:spcAft>
                <a:defRPr/>
              </a:pPr>
              <a:t>‹#›</a:t>
            </a:fld>
            <a:endParaRPr sz="1400" spc="55" dirty="0">
              <a:latin typeface="Arial" panose="020B0604020202020204" pitchFamily="34" charset="0"/>
              <a:cs typeface="Arial" panose="020B0604020202020204" pitchFamily="34" charset="0"/>
            </a:endParaRPr>
          </a:p>
        </p:txBody>
      </p:sp>
      <p:pic>
        <p:nvPicPr>
          <p:cNvPr id="4" name="Picture 4"/>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2279650" y="0"/>
            <a:ext cx="1790700" cy="1130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1767947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9_Custom Layout">
    <p:bg>
      <p:bgPr>
        <a:solidFill>
          <a:schemeClr val="bg1">
            <a:alpha val="30196"/>
          </a:schemeClr>
        </a:solidFill>
        <a:effectLst/>
      </p:bgPr>
    </p:bg>
    <p:spTree>
      <p:nvGrpSpPr>
        <p:cNvPr id="1" name=""/>
        <p:cNvGrpSpPr/>
        <p:nvPr/>
      </p:nvGrpSpPr>
      <p:grpSpPr>
        <a:xfrm>
          <a:off x="0" y="0"/>
          <a:ext cx="0" cy="0"/>
          <a:chOff x="0" y="0"/>
          <a:chExt cx="0" cy="0"/>
        </a:xfrm>
      </p:grpSpPr>
      <p:sp>
        <p:nvSpPr>
          <p:cNvPr id="2" name="Holder 6">
            <a:extLst>
              <a:ext uri="{FF2B5EF4-FFF2-40B4-BE49-F238E27FC236}">
                <a16:creationId xmlns:a16="http://schemas.microsoft.com/office/drawing/2014/main" id="{2B3EA608-4FE6-574D-8A83-533D7F0A6E0D}"/>
              </a:ext>
            </a:extLst>
          </p:cNvPr>
          <p:cNvSpPr txBox="1">
            <a:spLocks/>
          </p:cNvSpPr>
          <p:nvPr userDrawn="1"/>
        </p:nvSpPr>
        <p:spPr>
          <a:xfrm>
            <a:off x="473075" y="10798175"/>
            <a:ext cx="1044575" cy="511175"/>
          </a:xfrm>
          <a:prstGeom prst="rect">
            <a:avLst/>
          </a:prstGeom>
        </p:spPr>
        <p:txBody>
          <a:bodyPr lIns="0" tIns="0" rIns="0" bIns="0"/>
          <a:lstStyle>
            <a:defPPr>
              <a:defRPr lang="en-US"/>
            </a:defPPr>
            <a:lvl1pPr marL="0" algn="l" defTabSz="914400" rtl="0" eaLnBrk="1" latinLnBrk="0" hangingPunct="1">
              <a:defRPr sz="9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fontAlgn="auto">
              <a:spcBef>
                <a:spcPts val="55"/>
              </a:spcBef>
              <a:spcAft>
                <a:spcPts val="0"/>
              </a:spcAft>
              <a:defRPr/>
            </a:pPr>
            <a:r>
              <a:rPr lang="en-GB" sz="1400" spc="35" dirty="0">
                <a:latin typeface="Arial" panose="020B0604020202020204" pitchFamily="34" charset="0"/>
                <a:cs typeface="Arial" panose="020B0604020202020204" pitchFamily="34" charset="0"/>
              </a:rPr>
              <a:t>Page</a:t>
            </a:r>
            <a:r>
              <a:rPr lang="en-GB" sz="1400" spc="-110" dirty="0">
                <a:latin typeface="Arial" panose="020B0604020202020204" pitchFamily="34" charset="0"/>
                <a:cs typeface="Arial" panose="020B0604020202020204" pitchFamily="34" charset="0"/>
              </a:rPr>
              <a:t> </a:t>
            </a:r>
            <a:fld id="{9893753A-330F-46EE-A049-5FF4CEBBAD41}" type="slidenum">
              <a:rPr sz="1400" spc="55" smtClean="0">
                <a:latin typeface="Arial" panose="020B0604020202020204" pitchFamily="34" charset="0"/>
                <a:cs typeface="Arial" panose="020B0604020202020204" pitchFamily="34" charset="0"/>
              </a:rPr>
              <a:pPr marL="12700" fontAlgn="auto">
                <a:spcBef>
                  <a:spcPts val="55"/>
                </a:spcBef>
                <a:spcAft>
                  <a:spcPts val="0"/>
                </a:spcAft>
                <a:defRPr/>
              </a:pPr>
              <a:t>‹#›</a:t>
            </a:fld>
            <a:endParaRPr sz="1400" spc="55" dirty="0">
              <a:latin typeface="Arial" panose="020B0604020202020204" pitchFamily="34" charset="0"/>
              <a:cs typeface="Arial" panose="020B0604020202020204" pitchFamily="34" charset="0"/>
            </a:endParaRPr>
          </a:p>
        </p:txBody>
      </p:sp>
      <p:pic>
        <p:nvPicPr>
          <p:cNvPr id="3" name="Picture 3"/>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3614738" y="0"/>
            <a:ext cx="16489362" cy="1130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4"/>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2279650" y="0"/>
            <a:ext cx="1790700" cy="1130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0335253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30_Custom Layout">
    <p:bg>
      <p:bgPr>
        <a:solidFill>
          <a:schemeClr val="bg1">
            <a:alpha val="30196"/>
          </a:schemeClr>
        </a:solidFill>
        <a:effectLst/>
      </p:bgPr>
    </p:bg>
    <p:spTree>
      <p:nvGrpSpPr>
        <p:cNvPr id="1" name=""/>
        <p:cNvGrpSpPr/>
        <p:nvPr/>
      </p:nvGrpSpPr>
      <p:grpSpPr>
        <a:xfrm>
          <a:off x="0" y="0"/>
          <a:ext cx="0" cy="0"/>
          <a:chOff x="0" y="0"/>
          <a:chExt cx="0" cy="0"/>
        </a:xfrm>
      </p:grpSpPr>
      <p:pic>
        <p:nvPicPr>
          <p:cNvPr id="2" name="Picture 2"/>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3614738" y="0"/>
            <a:ext cx="16489362" cy="1130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Holder 6">
            <a:extLst>
              <a:ext uri="{FF2B5EF4-FFF2-40B4-BE49-F238E27FC236}">
                <a16:creationId xmlns:a16="http://schemas.microsoft.com/office/drawing/2014/main" id="{2B3EA608-4FE6-574D-8A83-533D7F0A6E0D}"/>
              </a:ext>
            </a:extLst>
          </p:cNvPr>
          <p:cNvSpPr txBox="1">
            <a:spLocks/>
          </p:cNvSpPr>
          <p:nvPr userDrawn="1"/>
        </p:nvSpPr>
        <p:spPr>
          <a:xfrm>
            <a:off x="473075" y="10798175"/>
            <a:ext cx="1044575" cy="511175"/>
          </a:xfrm>
          <a:prstGeom prst="rect">
            <a:avLst/>
          </a:prstGeom>
        </p:spPr>
        <p:txBody>
          <a:bodyPr lIns="0" tIns="0" rIns="0" bIns="0"/>
          <a:lstStyle>
            <a:defPPr>
              <a:defRPr lang="en-US"/>
            </a:defPPr>
            <a:lvl1pPr marL="0" algn="l" defTabSz="914400" rtl="0" eaLnBrk="1" latinLnBrk="0" hangingPunct="1">
              <a:defRPr sz="9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fontAlgn="auto">
              <a:spcBef>
                <a:spcPts val="55"/>
              </a:spcBef>
              <a:spcAft>
                <a:spcPts val="0"/>
              </a:spcAft>
              <a:defRPr/>
            </a:pPr>
            <a:r>
              <a:rPr lang="en-GB" sz="1400" spc="35" dirty="0">
                <a:latin typeface="Arial" panose="020B0604020202020204" pitchFamily="34" charset="0"/>
                <a:cs typeface="Arial" panose="020B0604020202020204" pitchFamily="34" charset="0"/>
              </a:rPr>
              <a:t>Page</a:t>
            </a:r>
            <a:r>
              <a:rPr lang="en-GB" sz="1400" spc="-110" dirty="0">
                <a:latin typeface="Arial" panose="020B0604020202020204" pitchFamily="34" charset="0"/>
                <a:cs typeface="Arial" panose="020B0604020202020204" pitchFamily="34" charset="0"/>
              </a:rPr>
              <a:t> </a:t>
            </a:r>
            <a:fld id="{02EE88F9-B5A9-47D1-B4B1-2507968D91E7}" type="slidenum">
              <a:rPr sz="1400" spc="55" smtClean="0">
                <a:latin typeface="Arial" panose="020B0604020202020204" pitchFamily="34" charset="0"/>
                <a:cs typeface="Arial" panose="020B0604020202020204" pitchFamily="34" charset="0"/>
              </a:rPr>
              <a:pPr marL="12700" fontAlgn="auto">
                <a:spcBef>
                  <a:spcPts val="55"/>
                </a:spcBef>
                <a:spcAft>
                  <a:spcPts val="0"/>
                </a:spcAft>
                <a:defRPr/>
              </a:pPr>
              <a:t>‹#›</a:t>
            </a:fld>
            <a:endParaRPr sz="1400" spc="55" dirty="0">
              <a:latin typeface="Arial" panose="020B0604020202020204" pitchFamily="34" charset="0"/>
              <a:cs typeface="Arial" panose="020B0604020202020204" pitchFamily="34" charset="0"/>
            </a:endParaRPr>
          </a:p>
        </p:txBody>
      </p:sp>
      <p:pic>
        <p:nvPicPr>
          <p:cNvPr id="4" name="Picture 4"/>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2279650" y="0"/>
            <a:ext cx="1790700" cy="1130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3055063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31_Custom Layout">
    <p:bg>
      <p:bgPr>
        <a:solidFill>
          <a:schemeClr val="bg1">
            <a:alpha val="30196"/>
          </a:schemeClr>
        </a:solidFill>
        <a:effectLst/>
      </p:bgPr>
    </p:bg>
    <p:spTree>
      <p:nvGrpSpPr>
        <p:cNvPr id="1" name=""/>
        <p:cNvGrpSpPr/>
        <p:nvPr/>
      </p:nvGrpSpPr>
      <p:grpSpPr>
        <a:xfrm>
          <a:off x="0" y="0"/>
          <a:ext cx="0" cy="0"/>
          <a:chOff x="0" y="0"/>
          <a:chExt cx="0" cy="0"/>
        </a:xfrm>
      </p:grpSpPr>
      <p:sp>
        <p:nvSpPr>
          <p:cNvPr id="2" name="Holder 6">
            <a:extLst>
              <a:ext uri="{FF2B5EF4-FFF2-40B4-BE49-F238E27FC236}">
                <a16:creationId xmlns:a16="http://schemas.microsoft.com/office/drawing/2014/main" id="{2B3EA608-4FE6-574D-8A83-533D7F0A6E0D}"/>
              </a:ext>
            </a:extLst>
          </p:cNvPr>
          <p:cNvSpPr txBox="1">
            <a:spLocks/>
          </p:cNvSpPr>
          <p:nvPr userDrawn="1"/>
        </p:nvSpPr>
        <p:spPr>
          <a:xfrm>
            <a:off x="473075" y="10798175"/>
            <a:ext cx="1044575" cy="511175"/>
          </a:xfrm>
          <a:prstGeom prst="rect">
            <a:avLst/>
          </a:prstGeom>
        </p:spPr>
        <p:txBody>
          <a:bodyPr lIns="0" tIns="0" rIns="0" bIns="0"/>
          <a:lstStyle>
            <a:defPPr>
              <a:defRPr lang="en-US"/>
            </a:defPPr>
            <a:lvl1pPr marL="0" algn="l" defTabSz="914400" rtl="0" eaLnBrk="1" latinLnBrk="0" hangingPunct="1">
              <a:defRPr sz="9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fontAlgn="auto">
              <a:spcBef>
                <a:spcPts val="55"/>
              </a:spcBef>
              <a:spcAft>
                <a:spcPts val="0"/>
              </a:spcAft>
              <a:defRPr/>
            </a:pPr>
            <a:r>
              <a:rPr lang="en-GB" sz="1400" spc="35" dirty="0">
                <a:latin typeface="Arial" panose="020B0604020202020204" pitchFamily="34" charset="0"/>
                <a:cs typeface="Arial" panose="020B0604020202020204" pitchFamily="34" charset="0"/>
              </a:rPr>
              <a:t>Page</a:t>
            </a:r>
            <a:r>
              <a:rPr lang="en-GB" sz="1400" spc="-110" dirty="0">
                <a:latin typeface="Arial" panose="020B0604020202020204" pitchFamily="34" charset="0"/>
                <a:cs typeface="Arial" panose="020B0604020202020204" pitchFamily="34" charset="0"/>
              </a:rPr>
              <a:t> </a:t>
            </a:r>
            <a:fld id="{4AB40B34-E040-48CD-9EF5-8429DB31722C}" type="slidenum">
              <a:rPr sz="1400" spc="55" smtClean="0">
                <a:latin typeface="Arial" panose="020B0604020202020204" pitchFamily="34" charset="0"/>
                <a:cs typeface="Arial" panose="020B0604020202020204" pitchFamily="34" charset="0"/>
              </a:rPr>
              <a:pPr marL="12700" fontAlgn="auto">
                <a:spcBef>
                  <a:spcPts val="55"/>
                </a:spcBef>
                <a:spcAft>
                  <a:spcPts val="0"/>
                </a:spcAft>
                <a:defRPr/>
              </a:pPr>
              <a:t>‹#›</a:t>
            </a:fld>
            <a:endParaRPr sz="1400" spc="55" dirty="0">
              <a:latin typeface="Arial" panose="020B0604020202020204" pitchFamily="34" charset="0"/>
              <a:cs typeface="Arial" panose="020B0604020202020204" pitchFamily="34" charset="0"/>
            </a:endParaRPr>
          </a:p>
        </p:txBody>
      </p:sp>
      <p:pic>
        <p:nvPicPr>
          <p:cNvPr id="3" name="Picture 3"/>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3614738" y="0"/>
            <a:ext cx="16489362" cy="1130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4"/>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2279650" y="0"/>
            <a:ext cx="1790700" cy="1130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3666729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2_Custom Layout">
    <p:bg>
      <p:bgPr>
        <a:solidFill>
          <a:schemeClr val="bg1">
            <a:alpha val="30196"/>
          </a:schemeClr>
        </a:solidFill>
        <a:effectLst/>
      </p:bgPr>
    </p:bg>
    <p:spTree>
      <p:nvGrpSpPr>
        <p:cNvPr id="1" name=""/>
        <p:cNvGrpSpPr/>
        <p:nvPr/>
      </p:nvGrpSpPr>
      <p:grpSpPr>
        <a:xfrm>
          <a:off x="0" y="0"/>
          <a:ext cx="0" cy="0"/>
          <a:chOff x="0" y="0"/>
          <a:chExt cx="0" cy="0"/>
        </a:xfrm>
      </p:grpSpPr>
      <p:sp>
        <p:nvSpPr>
          <p:cNvPr id="2" name="Holder 6">
            <a:extLst>
              <a:ext uri="{FF2B5EF4-FFF2-40B4-BE49-F238E27FC236}">
                <a16:creationId xmlns:a16="http://schemas.microsoft.com/office/drawing/2014/main" id="{2B3EA608-4FE6-574D-8A83-533D7F0A6E0D}"/>
              </a:ext>
            </a:extLst>
          </p:cNvPr>
          <p:cNvSpPr txBox="1">
            <a:spLocks/>
          </p:cNvSpPr>
          <p:nvPr userDrawn="1"/>
        </p:nvSpPr>
        <p:spPr>
          <a:xfrm>
            <a:off x="473075" y="10798175"/>
            <a:ext cx="1044575" cy="511175"/>
          </a:xfrm>
          <a:prstGeom prst="rect">
            <a:avLst/>
          </a:prstGeom>
        </p:spPr>
        <p:txBody>
          <a:bodyPr lIns="0" tIns="0" rIns="0" bIns="0"/>
          <a:lstStyle>
            <a:defPPr>
              <a:defRPr lang="en-US"/>
            </a:defPPr>
            <a:lvl1pPr marL="0" algn="l" defTabSz="914400" rtl="0" eaLnBrk="1" latinLnBrk="0" hangingPunct="1">
              <a:defRPr sz="9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fontAlgn="auto">
              <a:spcBef>
                <a:spcPts val="55"/>
              </a:spcBef>
              <a:spcAft>
                <a:spcPts val="0"/>
              </a:spcAft>
              <a:defRPr/>
            </a:pPr>
            <a:r>
              <a:rPr lang="en-GB" sz="1400" spc="35" dirty="0">
                <a:latin typeface="Arial" panose="020B0604020202020204" pitchFamily="34" charset="0"/>
                <a:cs typeface="Arial" panose="020B0604020202020204" pitchFamily="34" charset="0"/>
              </a:rPr>
              <a:t>Page</a:t>
            </a:r>
            <a:r>
              <a:rPr lang="en-GB" sz="1400" spc="-110" dirty="0">
                <a:latin typeface="Arial" panose="020B0604020202020204" pitchFamily="34" charset="0"/>
                <a:cs typeface="Arial" panose="020B0604020202020204" pitchFamily="34" charset="0"/>
              </a:rPr>
              <a:t> </a:t>
            </a:r>
            <a:fld id="{4E8F8DB8-BC97-4E0C-8295-31EBFACB16C0}" type="slidenum">
              <a:rPr sz="1400" spc="55" smtClean="0">
                <a:latin typeface="Arial" panose="020B0604020202020204" pitchFamily="34" charset="0"/>
                <a:cs typeface="Arial" panose="020B0604020202020204" pitchFamily="34" charset="0"/>
              </a:rPr>
              <a:pPr marL="12700" fontAlgn="auto">
                <a:spcBef>
                  <a:spcPts val="55"/>
                </a:spcBef>
                <a:spcAft>
                  <a:spcPts val="0"/>
                </a:spcAft>
                <a:defRPr/>
              </a:pPr>
              <a:t>‹#›</a:t>
            </a:fld>
            <a:endParaRPr sz="1400" spc="55" dirty="0">
              <a:latin typeface="Arial" panose="020B0604020202020204" pitchFamily="34" charset="0"/>
              <a:cs typeface="Arial" panose="020B0604020202020204" pitchFamily="34" charset="0"/>
            </a:endParaRPr>
          </a:p>
        </p:txBody>
      </p:sp>
      <p:pic>
        <p:nvPicPr>
          <p:cNvPr id="3" name="Picture 3"/>
          <p:cNvPicPr>
            <a:picLocks noChangeAspect="1"/>
          </p:cNvPicPr>
          <p:nvPr userDrawn="1"/>
        </p:nvPicPr>
        <p:blipFill>
          <a:blip r:embed="rId2">
            <a:extLst>
              <a:ext uri="{28A0092B-C50C-407E-A947-70E740481C1C}">
                <a14:useLocalDpi xmlns:a14="http://schemas.microsoft.com/office/drawing/2010/main" val="0"/>
              </a:ext>
            </a:extLst>
          </a:blip>
          <a:srcRect t="-1512" b="-1512"/>
          <a:stretch>
            <a:fillRect/>
          </a:stretch>
        </p:blipFill>
        <p:spPr bwMode="auto">
          <a:xfrm>
            <a:off x="3614738" y="0"/>
            <a:ext cx="16465550" cy="1130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4"/>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2279650" y="0"/>
            <a:ext cx="1790700" cy="1130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6822271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2" name="Picture 2"/>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279650" y="0"/>
            <a:ext cx="1790700" cy="1130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bg object 16">
            <a:extLst>
              <a:ext uri="{FF2B5EF4-FFF2-40B4-BE49-F238E27FC236}">
                <a16:creationId xmlns:a16="http://schemas.microsoft.com/office/drawing/2014/main" id="{15C18D1B-16EA-7340-BE81-5EB836E22868}"/>
              </a:ext>
            </a:extLst>
          </p:cNvPr>
          <p:cNvSpPr/>
          <p:nvPr userDrawn="1"/>
        </p:nvSpPr>
        <p:spPr>
          <a:xfrm flipH="1">
            <a:off x="0" y="0"/>
            <a:ext cx="3614738" cy="11309350"/>
          </a:xfrm>
          <a:custGeom>
            <a:avLst/>
            <a:gdLst/>
            <a:ahLst/>
            <a:cxnLst/>
            <a:rect l="l" t="t" r="r" b="b"/>
            <a:pathLst>
              <a:path w="16490315" h="11309350">
                <a:moveTo>
                  <a:pt x="0" y="0"/>
                </a:moveTo>
                <a:lnTo>
                  <a:pt x="0" y="11309085"/>
                </a:lnTo>
                <a:lnTo>
                  <a:pt x="16489860" y="11309085"/>
                </a:lnTo>
                <a:lnTo>
                  <a:pt x="16489860" y="0"/>
                </a:lnTo>
                <a:lnTo>
                  <a:pt x="0" y="0"/>
                </a:lnTo>
                <a:close/>
              </a:path>
            </a:pathLst>
          </a:custGeom>
          <a:solidFill>
            <a:schemeClr val="accent3"/>
          </a:solidFill>
        </p:spPr>
        <p:txBody>
          <a:bodyPr lIns="0" tIns="0" rIns="0" bIns="0"/>
          <a:lstStyle/>
          <a:p>
            <a:pPr eaLnBrk="1" fontAlgn="auto" hangingPunct="1">
              <a:spcBef>
                <a:spcPts val="0"/>
              </a:spcBef>
              <a:spcAft>
                <a:spcPts val="0"/>
              </a:spcAft>
              <a:defRPr/>
            </a:pPr>
            <a:endParaRPr dirty="0">
              <a:highlight>
                <a:srgbClr val="F38501"/>
              </a:highlight>
              <a:latin typeface="+mn-lt"/>
            </a:endParaRPr>
          </a:p>
        </p:txBody>
      </p:sp>
      <p:sp>
        <p:nvSpPr>
          <p:cNvPr id="4" name="object 3"/>
          <p:cNvSpPr>
            <a:spLocks noChangeArrowheads="1"/>
          </p:cNvSpPr>
          <p:nvPr userDrawn="1"/>
        </p:nvSpPr>
        <p:spPr bwMode="auto">
          <a:xfrm>
            <a:off x="719138" y="0"/>
            <a:ext cx="2174875" cy="2174875"/>
          </a:xfrm>
          <a:prstGeom prst="rect">
            <a:avLst/>
          </a:prstGeom>
          <a:blipFill dpi="0" rotWithShape="1">
            <a:blip r:embed="rId3"/>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defRPr/>
            </a:pPr>
            <a:endParaRPr lang="en-US" altLang="en-US"/>
          </a:p>
        </p:txBody>
      </p:sp>
      <p:sp>
        <p:nvSpPr>
          <p:cNvPr id="5" name="Holder 6">
            <a:extLst>
              <a:ext uri="{FF2B5EF4-FFF2-40B4-BE49-F238E27FC236}">
                <a16:creationId xmlns:a16="http://schemas.microsoft.com/office/drawing/2014/main" id="{446DA131-FE5F-2941-B2D1-1EEB1CE0B519}"/>
              </a:ext>
            </a:extLst>
          </p:cNvPr>
          <p:cNvSpPr txBox="1">
            <a:spLocks/>
          </p:cNvSpPr>
          <p:nvPr userDrawn="1"/>
        </p:nvSpPr>
        <p:spPr>
          <a:xfrm>
            <a:off x="473075" y="10798175"/>
            <a:ext cx="1044575" cy="511175"/>
          </a:xfrm>
          <a:prstGeom prst="rect">
            <a:avLst/>
          </a:prstGeom>
        </p:spPr>
        <p:txBody>
          <a:bodyPr lIns="0" tIns="0" rIns="0" bIns="0"/>
          <a:lstStyle>
            <a:defPPr>
              <a:defRPr lang="en-US"/>
            </a:defPPr>
            <a:lvl1pPr marL="0" algn="l" defTabSz="914400" rtl="0" eaLnBrk="1" latinLnBrk="0" hangingPunct="1">
              <a:defRPr sz="9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fontAlgn="auto">
              <a:spcBef>
                <a:spcPts val="55"/>
              </a:spcBef>
              <a:spcAft>
                <a:spcPts val="0"/>
              </a:spcAft>
              <a:defRPr/>
            </a:pPr>
            <a:r>
              <a:rPr lang="en-GB" sz="1400" spc="35" dirty="0">
                <a:solidFill>
                  <a:schemeClr val="bg1"/>
                </a:solidFill>
                <a:latin typeface="Arial" panose="020B0604020202020204" pitchFamily="34" charset="0"/>
                <a:cs typeface="Arial" panose="020B0604020202020204" pitchFamily="34" charset="0"/>
              </a:rPr>
              <a:t>Page</a:t>
            </a:r>
            <a:r>
              <a:rPr lang="en-GB" sz="1400" spc="-110" dirty="0">
                <a:solidFill>
                  <a:schemeClr val="bg1"/>
                </a:solidFill>
                <a:latin typeface="Arial" panose="020B0604020202020204" pitchFamily="34" charset="0"/>
                <a:cs typeface="Arial" panose="020B0604020202020204" pitchFamily="34" charset="0"/>
              </a:rPr>
              <a:t> </a:t>
            </a:r>
            <a:fld id="{00015A60-842A-4A6D-BB83-BD1F56E457D7}" type="slidenum">
              <a:rPr sz="1400" spc="55" smtClean="0">
                <a:solidFill>
                  <a:schemeClr val="bg1"/>
                </a:solidFill>
                <a:latin typeface="Arial" panose="020B0604020202020204" pitchFamily="34" charset="0"/>
                <a:cs typeface="Arial" panose="020B0604020202020204" pitchFamily="34" charset="0"/>
              </a:rPr>
              <a:pPr marL="12700" fontAlgn="auto">
                <a:spcBef>
                  <a:spcPts val="55"/>
                </a:spcBef>
                <a:spcAft>
                  <a:spcPts val="0"/>
                </a:spcAft>
                <a:defRPr/>
              </a:pPr>
              <a:t>‹#›</a:t>
            </a:fld>
            <a:endParaRPr sz="1400" spc="55"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877108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7_Custom Layout">
    <p:spTree>
      <p:nvGrpSpPr>
        <p:cNvPr id="1" name=""/>
        <p:cNvGrpSpPr/>
        <p:nvPr/>
      </p:nvGrpSpPr>
      <p:grpSpPr>
        <a:xfrm>
          <a:off x="0" y="0"/>
          <a:ext cx="0" cy="0"/>
          <a:chOff x="0" y="0"/>
          <a:chExt cx="0" cy="0"/>
        </a:xfrm>
      </p:grpSpPr>
      <p:pic>
        <p:nvPicPr>
          <p:cNvPr id="2" name="Picture 2"/>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279650" y="0"/>
            <a:ext cx="1790700" cy="1130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bg object 16">
            <a:extLst>
              <a:ext uri="{FF2B5EF4-FFF2-40B4-BE49-F238E27FC236}">
                <a16:creationId xmlns:a16="http://schemas.microsoft.com/office/drawing/2014/main" id="{2C90015A-1796-5E40-9F5A-56F461D38178}"/>
              </a:ext>
            </a:extLst>
          </p:cNvPr>
          <p:cNvSpPr/>
          <p:nvPr userDrawn="1"/>
        </p:nvSpPr>
        <p:spPr>
          <a:xfrm flipH="1">
            <a:off x="0" y="0"/>
            <a:ext cx="3614738" cy="11309350"/>
          </a:xfrm>
          <a:custGeom>
            <a:avLst/>
            <a:gdLst/>
            <a:ahLst/>
            <a:cxnLst/>
            <a:rect l="l" t="t" r="r" b="b"/>
            <a:pathLst>
              <a:path w="16490315" h="11309350">
                <a:moveTo>
                  <a:pt x="0" y="0"/>
                </a:moveTo>
                <a:lnTo>
                  <a:pt x="0" y="11309085"/>
                </a:lnTo>
                <a:lnTo>
                  <a:pt x="16489860" y="11309085"/>
                </a:lnTo>
                <a:lnTo>
                  <a:pt x="16489860" y="0"/>
                </a:lnTo>
                <a:lnTo>
                  <a:pt x="0" y="0"/>
                </a:lnTo>
                <a:close/>
              </a:path>
            </a:pathLst>
          </a:custGeom>
          <a:solidFill>
            <a:schemeClr val="accent1"/>
          </a:solidFill>
        </p:spPr>
        <p:txBody>
          <a:bodyPr lIns="0" tIns="0" rIns="0" bIns="0"/>
          <a:lstStyle/>
          <a:p>
            <a:pPr eaLnBrk="1" fontAlgn="auto" hangingPunct="1">
              <a:spcBef>
                <a:spcPts val="0"/>
              </a:spcBef>
              <a:spcAft>
                <a:spcPts val="0"/>
              </a:spcAft>
              <a:defRPr/>
            </a:pPr>
            <a:endParaRPr dirty="0">
              <a:highlight>
                <a:srgbClr val="F38501"/>
              </a:highlight>
              <a:latin typeface="+mn-lt"/>
            </a:endParaRPr>
          </a:p>
        </p:txBody>
      </p:sp>
      <p:sp>
        <p:nvSpPr>
          <p:cNvPr id="4" name="object 3"/>
          <p:cNvSpPr>
            <a:spLocks noChangeArrowheads="1"/>
          </p:cNvSpPr>
          <p:nvPr userDrawn="1"/>
        </p:nvSpPr>
        <p:spPr bwMode="auto">
          <a:xfrm>
            <a:off x="719138" y="0"/>
            <a:ext cx="2174875" cy="2174875"/>
          </a:xfrm>
          <a:prstGeom prst="rect">
            <a:avLst/>
          </a:prstGeom>
          <a:blipFill dpi="0" rotWithShape="1">
            <a:blip r:embed="rId3"/>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defRPr/>
            </a:pPr>
            <a:endParaRPr lang="en-US" altLang="en-US"/>
          </a:p>
        </p:txBody>
      </p:sp>
      <p:sp>
        <p:nvSpPr>
          <p:cNvPr id="5" name="Holder 6">
            <a:extLst>
              <a:ext uri="{FF2B5EF4-FFF2-40B4-BE49-F238E27FC236}">
                <a16:creationId xmlns:a16="http://schemas.microsoft.com/office/drawing/2014/main" id="{AC435F75-8A87-514C-84CB-A5539BA721FA}"/>
              </a:ext>
            </a:extLst>
          </p:cNvPr>
          <p:cNvSpPr txBox="1">
            <a:spLocks/>
          </p:cNvSpPr>
          <p:nvPr userDrawn="1"/>
        </p:nvSpPr>
        <p:spPr>
          <a:xfrm>
            <a:off x="473075" y="10798175"/>
            <a:ext cx="1044575" cy="511175"/>
          </a:xfrm>
          <a:prstGeom prst="rect">
            <a:avLst/>
          </a:prstGeom>
        </p:spPr>
        <p:txBody>
          <a:bodyPr lIns="0" tIns="0" rIns="0" bIns="0"/>
          <a:lstStyle>
            <a:defPPr>
              <a:defRPr lang="en-US"/>
            </a:defPPr>
            <a:lvl1pPr marL="0" algn="l" defTabSz="914400" rtl="0" eaLnBrk="1" latinLnBrk="0" hangingPunct="1">
              <a:defRPr sz="9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fontAlgn="auto">
              <a:spcBef>
                <a:spcPts val="55"/>
              </a:spcBef>
              <a:spcAft>
                <a:spcPts val="0"/>
              </a:spcAft>
              <a:defRPr/>
            </a:pPr>
            <a:r>
              <a:rPr lang="en-GB" sz="1400" spc="35" dirty="0">
                <a:latin typeface="Arial" panose="020B0604020202020204" pitchFamily="34" charset="0"/>
                <a:cs typeface="Arial" panose="020B0604020202020204" pitchFamily="34" charset="0"/>
              </a:rPr>
              <a:t>Page</a:t>
            </a:r>
            <a:r>
              <a:rPr lang="en-GB" sz="1400" spc="-110" dirty="0">
                <a:latin typeface="Arial" panose="020B0604020202020204" pitchFamily="34" charset="0"/>
                <a:cs typeface="Arial" panose="020B0604020202020204" pitchFamily="34" charset="0"/>
              </a:rPr>
              <a:t> </a:t>
            </a:r>
            <a:fld id="{BBCB08E0-FB4B-4605-A328-A40C80EBA482}" type="slidenum">
              <a:rPr sz="1400" spc="55" smtClean="0">
                <a:latin typeface="Arial" panose="020B0604020202020204" pitchFamily="34" charset="0"/>
                <a:cs typeface="Arial" panose="020B0604020202020204" pitchFamily="34" charset="0"/>
              </a:rPr>
              <a:pPr marL="12700" fontAlgn="auto">
                <a:spcBef>
                  <a:spcPts val="55"/>
                </a:spcBef>
                <a:spcAft>
                  <a:spcPts val="0"/>
                </a:spcAft>
                <a:defRPr/>
              </a:pPr>
              <a:t>‹#›</a:t>
            </a:fld>
            <a:endParaRPr sz="1400" spc="55"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2353145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8_Custom Layout">
    <p:bg>
      <p:bgPr>
        <a:solidFill>
          <a:schemeClr val="bg1">
            <a:alpha val="45097"/>
          </a:schemeClr>
        </a:solidFill>
        <a:effectLst/>
      </p:bgPr>
    </p:bg>
    <p:spTree>
      <p:nvGrpSpPr>
        <p:cNvPr id="1" name=""/>
        <p:cNvGrpSpPr/>
        <p:nvPr/>
      </p:nvGrpSpPr>
      <p:grpSpPr>
        <a:xfrm>
          <a:off x="0" y="0"/>
          <a:ext cx="0" cy="0"/>
          <a:chOff x="0" y="0"/>
          <a:chExt cx="0" cy="0"/>
        </a:xfrm>
      </p:grpSpPr>
      <p:pic>
        <p:nvPicPr>
          <p:cNvPr id="2" name="Picture 2"/>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279650" y="0"/>
            <a:ext cx="1790700" cy="1130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bg object 16">
            <a:extLst>
              <a:ext uri="{FF2B5EF4-FFF2-40B4-BE49-F238E27FC236}">
                <a16:creationId xmlns:a16="http://schemas.microsoft.com/office/drawing/2014/main" id="{1E45933D-1282-2449-A27B-8006CBD2AB75}"/>
              </a:ext>
            </a:extLst>
          </p:cNvPr>
          <p:cNvSpPr/>
          <p:nvPr userDrawn="1"/>
        </p:nvSpPr>
        <p:spPr>
          <a:xfrm flipH="1">
            <a:off x="0" y="0"/>
            <a:ext cx="3614738" cy="11309350"/>
          </a:xfrm>
          <a:custGeom>
            <a:avLst/>
            <a:gdLst/>
            <a:ahLst/>
            <a:cxnLst/>
            <a:rect l="l" t="t" r="r" b="b"/>
            <a:pathLst>
              <a:path w="16490315" h="11309350">
                <a:moveTo>
                  <a:pt x="0" y="0"/>
                </a:moveTo>
                <a:lnTo>
                  <a:pt x="0" y="11309085"/>
                </a:lnTo>
                <a:lnTo>
                  <a:pt x="16489860" y="11309085"/>
                </a:lnTo>
                <a:lnTo>
                  <a:pt x="16489860" y="0"/>
                </a:lnTo>
                <a:lnTo>
                  <a:pt x="0" y="0"/>
                </a:lnTo>
                <a:close/>
              </a:path>
            </a:pathLst>
          </a:custGeom>
          <a:solidFill>
            <a:schemeClr val="accent2"/>
          </a:solidFill>
        </p:spPr>
        <p:txBody>
          <a:bodyPr lIns="0" tIns="0" rIns="0" bIns="0"/>
          <a:lstStyle/>
          <a:p>
            <a:pPr eaLnBrk="1" fontAlgn="auto" hangingPunct="1">
              <a:spcBef>
                <a:spcPts val="0"/>
              </a:spcBef>
              <a:spcAft>
                <a:spcPts val="0"/>
              </a:spcAft>
              <a:defRPr/>
            </a:pPr>
            <a:endParaRPr dirty="0">
              <a:highlight>
                <a:srgbClr val="F38501"/>
              </a:highlight>
              <a:latin typeface="+mn-lt"/>
            </a:endParaRPr>
          </a:p>
        </p:txBody>
      </p:sp>
      <p:sp>
        <p:nvSpPr>
          <p:cNvPr id="4" name="object 3"/>
          <p:cNvSpPr>
            <a:spLocks noChangeArrowheads="1"/>
          </p:cNvSpPr>
          <p:nvPr userDrawn="1"/>
        </p:nvSpPr>
        <p:spPr bwMode="auto">
          <a:xfrm>
            <a:off x="719138" y="0"/>
            <a:ext cx="2174875" cy="2174875"/>
          </a:xfrm>
          <a:prstGeom prst="rect">
            <a:avLst/>
          </a:prstGeom>
          <a:blipFill dpi="0" rotWithShape="1">
            <a:blip r:embed="rId3"/>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defRPr/>
            </a:pPr>
            <a:endParaRPr lang="en-US" altLang="en-US"/>
          </a:p>
        </p:txBody>
      </p:sp>
      <p:sp>
        <p:nvSpPr>
          <p:cNvPr id="5" name="Holder 6">
            <a:extLst>
              <a:ext uri="{FF2B5EF4-FFF2-40B4-BE49-F238E27FC236}">
                <a16:creationId xmlns:a16="http://schemas.microsoft.com/office/drawing/2014/main" id="{0D490831-ED1E-9D46-90ED-34FAA4AC405D}"/>
              </a:ext>
            </a:extLst>
          </p:cNvPr>
          <p:cNvSpPr txBox="1">
            <a:spLocks/>
          </p:cNvSpPr>
          <p:nvPr userDrawn="1"/>
        </p:nvSpPr>
        <p:spPr>
          <a:xfrm>
            <a:off x="473075" y="10798175"/>
            <a:ext cx="1044575" cy="511175"/>
          </a:xfrm>
          <a:prstGeom prst="rect">
            <a:avLst/>
          </a:prstGeom>
        </p:spPr>
        <p:txBody>
          <a:bodyPr lIns="0" tIns="0" rIns="0" bIns="0"/>
          <a:lstStyle>
            <a:defPPr>
              <a:defRPr lang="en-US"/>
            </a:defPPr>
            <a:lvl1pPr marL="0" algn="l" defTabSz="914400" rtl="0" eaLnBrk="1" latinLnBrk="0" hangingPunct="1">
              <a:defRPr sz="9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fontAlgn="auto">
              <a:spcBef>
                <a:spcPts val="55"/>
              </a:spcBef>
              <a:spcAft>
                <a:spcPts val="0"/>
              </a:spcAft>
              <a:defRPr/>
            </a:pPr>
            <a:r>
              <a:rPr lang="en-GB" sz="1400" spc="35" dirty="0">
                <a:solidFill>
                  <a:schemeClr val="bg1"/>
                </a:solidFill>
                <a:latin typeface="Arial" panose="020B0604020202020204" pitchFamily="34" charset="0"/>
                <a:cs typeface="Arial" panose="020B0604020202020204" pitchFamily="34" charset="0"/>
              </a:rPr>
              <a:t>Page</a:t>
            </a:r>
            <a:r>
              <a:rPr lang="en-GB" sz="1400" spc="-110" dirty="0">
                <a:solidFill>
                  <a:schemeClr val="bg1"/>
                </a:solidFill>
                <a:latin typeface="Arial" panose="020B0604020202020204" pitchFamily="34" charset="0"/>
                <a:cs typeface="Arial" panose="020B0604020202020204" pitchFamily="34" charset="0"/>
              </a:rPr>
              <a:t> </a:t>
            </a:r>
            <a:fld id="{55CFFFF5-26C6-4ADC-95E7-6467DAC13C38}" type="slidenum">
              <a:rPr sz="1400" spc="55" smtClean="0">
                <a:solidFill>
                  <a:schemeClr val="bg1"/>
                </a:solidFill>
                <a:latin typeface="Arial" panose="020B0604020202020204" pitchFamily="34" charset="0"/>
                <a:cs typeface="Arial" panose="020B0604020202020204" pitchFamily="34" charset="0"/>
              </a:rPr>
              <a:pPr marL="12700" fontAlgn="auto">
                <a:spcBef>
                  <a:spcPts val="55"/>
                </a:spcBef>
                <a:spcAft>
                  <a:spcPts val="0"/>
                </a:spcAft>
                <a:defRPr/>
              </a:pPr>
              <a:t>‹#›</a:t>
            </a:fld>
            <a:endParaRPr sz="1400" spc="55"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0541639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39_Custom Layout">
    <p:bg>
      <p:bgPr>
        <a:solidFill>
          <a:schemeClr val="bg1">
            <a:alpha val="45097"/>
          </a:schemeClr>
        </a:solidFill>
        <a:effectLst/>
      </p:bgPr>
    </p:bg>
    <p:spTree>
      <p:nvGrpSpPr>
        <p:cNvPr id="1" name=""/>
        <p:cNvGrpSpPr/>
        <p:nvPr/>
      </p:nvGrpSpPr>
      <p:grpSpPr>
        <a:xfrm>
          <a:off x="0" y="0"/>
          <a:ext cx="0" cy="0"/>
          <a:chOff x="0" y="0"/>
          <a:chExt cx="0" cy="0"/>
        </a:xfrm>
      </p:grpSpPr>
      <p:sp>
        <p:nvSpPr>
          <p:cNvPr id="2" name="bg object 16">
            <a:extLst>
              <a:ext uri="{FF2B5EF4-FFF2-40B4-BE49-F238E27FC236}">
                <a16:creationId xmlns:a16="http://schemas.microsoft.com/office/drawing/2014/main" id="{EC99BCB1-C3E8-EA48-B170-A1031D32B1E7}"/>
              </a:ext>
            </a:extLst>
          </p:cNvPr>
          <p:cNvSpPr/>
          <p:nvPr userDrawn="1"/>
        </p:nvSpPr>
        <p:spPr>
          <a:xfrm flipH="1">
            <a:off x="0" y="0"/>
            <a:ext cx="3614738" cy="11309350"/>
          </a:xfrm>
          <a:custGeom>
            <a:avLst/>
            <a:gdLst/>
            <a:ahLst/>
            <a:cxnLst/>
            <a:rect l="l" t="t" r="r" b="b"/>
            <a:pathLst>
              <a:path w="16490315" h="11309350">
                <a:moveTo>
                  <a:pt x="0" y="0"/>
                </a:moveTo>
                <a:lnTo>
                  <a:pt x="0" y="11309085"/>
                </a:lnTo>
                <a:lnTo>
                  <a:pt x="16489860" y="11309085"/>
                </a:lnTo>
                <a:lnTo>
                  <a:pt x="16489860" y="0"/>
                </a:lnTo>
                <a:lnTo>
                  <a:pt x="0" y="0"/>
                </a:lnTo>
                <a:close/>
              </a:path>
            </a:pathLst>
          </a:custGeom>
          <a:solidFill>
            <a:srgbClr val="029E9E"/>
          </a:solidFill>
        </p:spPr>
        <p:txBody>
          <a:bodyPr lIns="0" tIns="0" rIns="0" bIns="0"/>
          <a:lstStyle/>
          <a:p>
            <a:pPr eaLnBrk="1" fontAlgn="auto" hangingPunct="1">
              <a:spcBef>
                <a:spcPts val="0"/>
              </a:spcBef>
              <a:spcAft>
                <a:spcPts val="0"/>
              </a:spcAft>
              <a:defRPr/>
            </a:pPr>
            <a:endParaRPr dirty="0">
              <a:highlight>
                <a:srgbClr val="F38501"/>
              </a:highlight>
              <a:latin typeface="+mn-lt"/>
            </a:endParaRPr>
          </a:p>
        </p:txBody>
      </p:sp>
      <p:sp>
        <p:nvSpPr>
          <p:cNvPr id="3" name="Holder 6">
            <a:extLst>
              <a:ext uri="{FF2B5EF4-FFF2-40B4-BE49-F238E27FC236}">
                <a16:creationId xmlns:a16="http://schemas.microsoft.com/office/drawing/2014/main" id="{0D490831-ED1E-9D46-90ED-34FAA4AC405D}"/>
              </a:ext>
            </a:extLst>
          </p:cNvPr>
          <p:cNvSpPr txBox="1">
            <a:spLocks/>
          </p:cNvSpPr>
          <p:nvPr userDrawn="1"/>
        </p:nvSpPr>
        <p:spPr>
          <a:xfrm>
            <a:off x="473075" y="10798175"/>
            <a:ext cx="1044575" cy="511175"/>
          </a:xfrm>
          <a:prstGeom prst="rect">
            <a:avLst/>
          </a:prstGeom>
        </p:spPr>
        <p:txBody>
          <a:bodyPr lIns="0" tIns="0" rIns="0" bIns="0"/>
          <a:lstStyle>
            <a:defPPr>
              <a:defRPr lang="en-US"/>
            </a:defPPr>
            <a:lvl1pPr marL="0" algn="l" defTabSz="914400" rtl="0" eaLnBrk="1" latinLnBrk="0" hangingPunct="1">
              <a:defRPr sz="9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fontAlgn="auto">
              <a:spcBef>
                <a:spcPts val="55"/>
              </a:spcBef>
              <a:spcAft>
                <a:spcPts val="0"/>
              </a:spcAft>
              <a:defRPr/>
            </a:pPr>
            <a:r>
              <a:rPr lang="en-GB" sz="1400" spc="35" dirty="0">
                <a:solidFill>
                  <a:schemeClr val="bg1"/>
                </a:solidFill>
                <a:latin typeface="Arial" panose="020B0604020202020204" pitchFamily="34" charset="0"/>
                <a:cs typeface="Arial" panose="020B0604020202020204" pitchFamily="34" charset="0"/>
              </a:rPr>
              <a:t>Page</a:t>
            </a:r>
            <a:r>
              <a:rPr lang="en-GB" sz="1400" spc="-110" dirty="0">
                <a:solidFill>
                  <a:schemeClr val="bg1"/>
                </a:solidFill>
                <a:latin typeface="Arial" panose="020B0604020202020204" pitchFamily="34" charset="0"/>
                <a:cs typeface="Arial" panose="020B0604020202020204" pitchFamily="34" charset="0"/>
              </a:rPr>
              <a:t> </a:t>
            </a:r>
            <a:fld id="{277EB3F6-260B-472B-A736-21E341D4F772}" type="slidenum">
              <a:rPr sz="1400" spc="55" smtClean="0">
                <a:solidFill>
                  <a:schemeClr val="bg1"/>
                </a:solidFill>
                <a:latin typeface="Arial" panose="020B0604020202020204" pitchFamily="34" charset="0"/>
                <a:cs typeface="Arial" panose="020B0604020202020204" pitchFamily="34" charset="0"/>
              </a:rPr>
              <a:pPr marL="12700" fontAlgn="auto">
                <a:spcBef>
                  <a:spcPts val="55"/>
                </a:spcBef>
                <a:spcAft>
                  <a:spcPts val="0"/>
                </a:spcAft>
                <a:defRPr/>
              </a:pPr>
              <a:t>‹#›</a:t>
            </a:fld>
            <a:endParaRPr sz="1400" spc="55" dirty="0">
              <a:solidFill>
                <a:schemeClr val="bg1"/>
              </a:solidFill>
              <a:latin typeface="Arial" panose="020B0604020202020204" pitchFamily="34" charset="0"/>
              <a:cs typeface="Arial" panose="020B0604020202020204" pitchFamily="34" charset="0"/>
            </a:endParaRPr>
          </a:p>
        </p:txBody>
      </p:sp>
      <p:pic>
        <p:nvPicPr>
          <p:cNvPr id="4" name="Picture 4"/>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435225" y="-14288"/>
            <a:ext cx="1638300" cy="113093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object 3"/>
          <p:cNvSpPr>
            <a:spLocks noChangeArrowheads="1"/>
          </p:cNvSpPr>
          <p:nvPr userDrawn="1"/>
        </p:nvSpPr>
        <p:spPr bwMode="auto">
          <a:xfrm>
            <a:off x="719138" y="0"/>
            <a:ext cx="2174875" cy="2174875"/>
          </a:xfrm>
          <a:prstGeom prst="rect">
            <a:avLst/>
          </a:prstGeom>
          <a:blipFill dpi="0" rotWithShape="1">
            <a:blip r:embed="rId3"/>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defRPr/>
            </a:pPr>
            <a:endParaRPr lang="en-US" altLang="en-US"/>
          </a:p>
        </p:txBody>
      </p:sp>
    </p:spTree>
    <p:extLst>
      <p:ext uri="{BB962C8B-B14F-4D97-AF65-F5344CB8AC3E}">
        <p14:creationId xmlns:p14="http://schemas.microsoft.com/office/powerpoint/2010/main" val="342979749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40_Custom Layout">
    <p:bg>
      <p:bgPr>
        <a:solidFill>
          <a:schemeClr val="bg1">
            <a:alpha val="45097"/>
          </a:schemeClr>
        </a:solidFill>
        <a:effectLst/>
      </p:bgPr>
    </p:bg>
    <p:spTree>
      <p:nvGrpSpPr>
        <p:cNvPr id="1" name=""/>
        <p:cNvGrpSpPr/>
        <p:nvPr/>
      </p:nvGrpSpPr>
      <p:grpSpPr>
        <a:xfrm>
          <a:off x="0" y="0"/>
          <a:ext cx="0" cy="0"/>
          <a:chOff x="0" y="0"/>
          <a:chExt cx="0" cy="0"/>
        </a:xfrm>
      </p:grpSpPr>
      <p:sp>
        <p:nvSpPr>
          <p:cNvPr id="2" name="bg object 16">
            <a:extLst>
              <a:ext uri="{FF2B5EF4-FFF2-40B4-BE49-F238E27FC236}">
                <a16:creationId xmlns:a16="http://schemas.microsoft.com/office/drawing/2014/main" id="{C6C573EB-03A1-B346-878A-343CF3AE0725}"/>
              </a:ext>
            </a:extLst>
          </p:cNvPr>
          <p:cNvSpPr/>
          <p:nvPr userDrawn="1"/>
        </p:nvSpPr>
        <p:spPr>
          <a:xfrm flipH="1">
            <a:off x="0" y="0"/>
            <a:ext cx="3614738" cy="11309350"/>
          </a:xfrm>
          <a:custGeom>
            <a:avLst/>
            <a:gdLst/>
            <a:ahLst/>
            <a:cxnLst/>
            <a:rect l="l" t="t" r="r" b="b"/>
            <a:pathLst>
              <a:path w="16490315" h="11309350">
                <a:moveTo>
                  <a:pt x="0" y="0"/>
                </a:moveTo>
                <a:lnTo>
                  <a:pt x="0" y="11309085"/>
                </a:lnTo>
                <a:lnTo>
                  <a:pt x="16489860" y="11309085"/>
                </a:lnTo>
                <a:lnTo>
                  <a:pt x="16489860" y="0"/>
                </a:lnTo>
                <a:lnTo>
                  <a:pt x="0" y="0"/>
                </a:lnTo>
                <a:close/>
              </a:path>
            </a:pathLst>
          </a:custGeom>
          <a:solidFill>
            <a:srgbClr val="385184"/>
          </a:solidFill>
        </p:spPr>
        <p:txBody>
          <a:bodyPr lIns="0" tIns="0" rIns="0" bIns="0"/>
          <a:lstStyle/>
          <a:p>
            <a:pPr eaLnBrk="1" fontAlgn="auto" hangingPunct="1">
              <a:spcBef>
                <a:spcPts val="0"/>
              </a:spcBef>
              <a:spcAft>
                <a:spcPts val="0"/>
              </a:spcAft>
              <a:defRPr/>
            </a:pPr>
            <a:endParaRPr dirty="0">
              <a:highlight>
                <a:srgbClr val="F38501"/>
              </a:highlight>
              <a:latin typeface="+mn-lt"/>
            </a:endParaRPr>
          </a:p>
        </p:txBody>
      </p:sp>
      <p:sp>
        <p:nvSpPr>
          <p:cNvPr id="3" name="Holder 6">
            <a:extLst>
              <a:ext uri="{FF2B5EF4-FFF2-40B4-BE49-F238E27FC236}">
                <a16:creationId xmlns:a16="http://schemas.microsoft.com/office/drawing/2014/main" id="{0D490831-ED1E-9D46-90ED-34FAA4AC405D}"/>
              </a:ext>
            </a:extLst>
          </p:cNvPr>
          <p:cNvSpPr txBox="1">
            <a:spLocks/>
          </p:cNvSpPr>
          <p:nvPr userDrawn="1"/>
        </p:nvSpPr>
        <p:spPr>
          <a:xfrm>
            <a:off x="473075" y="10798175"/>
            <a:ext cx="1044575" cy="511175"/>
          </a:xfrm>
          <a:prstGeom prst="rect">
            <a:avLst/>
          </a:prstGeom>
        </p:spPr>
        <p:txBody>
          <a:bodyPr lIns="0" tIns="0" rIns="0" bIns="0"/>
          <a:lstStyle>
            <a:defPPr>
              <a:defRPr lang="en-US"/>
            </a:defPPr>
            <a:lvl1pPr marL="0" algn="l" defTabSz="914400" rtl="0" eaLnBrk="1" latinLnBrk="0" hangingPunct="1">
              <a:defRPr sz="9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fontAlgn="auto">
              <a:spcBef>
                <a:spcPts val="55"/>
              </a:spcBef>
              <a:spcAft>
                <a:spcPts val="0"/>
              </a:spcAft>
              <a:defRPr/>
            </a:pPr>
            <a:r>
              <a:rPr lang="en-GB" sz="1400" spc="35" dirty="0">
                <a:solidFill>
                  <a:schemeClr val="bg1"/>
                </a:solidFill>
                <a:latin typeface="Arial" panose="020B0604020202020204" pitchFamily="34" charset="0"/>
                <a:cs typeface="Arial" panose="020B0604020202020204" pitchFamily="34" charset="0"/>
              </a:rPr>
              <a:t>Page</a:t>
            </a:r>
            <a:r>
              <a:rPr lang="en-GB" sz="1400" spc="-110" dirty="0">
                <a:solidFill>
                  <a:schemeClr val="bg1"/>
                </a:solidFill>
                <a:latin typeface="Arial" panose="020B0604020202020204" pitchFamily="34" charset="0"/>
                <a:cs typeface="Arial" panose="020B0604020202020204" pitchFamily="34" charset="0"/>
              </a:rPr>
              <a:t> </a:t>
            </a:r>
            <a:fld id="{A4BAB7BB-4B53-4947-825B-0075F4BFE623}" type="slidenum">
              <a:rPr sz="1400" spc="55" smtClean="0">
                <a:solidFill>
                  <a:schemeClr val="bg1"/>
                </a:solidFill>
                <a:latin typeface="Arial" panose="020B0604020202020204" pitchFamily="34" charset="0"/>
                <a:cs typeface="Arial" panose="020B0604020202020204" pitchFamily="34" charset="0"/>
              </a:rPr>
              <a:pPr marL="12700" fontAlgn="auto">
                <a:spcBef>
                  <a:spcPts val="55"/>
                </a:spcBef>
                <a:spcAft>
                  <a:spcPts val="0"/>
                </a:spcAft>
                <a:defRPr/>
              </a:pPr>
              <a:t>‹#›</a:t>
            </a:fld>
            <a:endParaRPr sz="1400" spc="55" dirty="0">
              <a:solidFill>
                <a:schemeClr val="bg1"/>
              </a:solidFill>
              <a:latin typeface="Arial" panose="020B0604020202020204" pitchFamily="34" charset="0"/>
              <a:cs typeface="Arial" panose="020B0604020202020204" pitchFamily="34" charset="0"/>
            </a:endParaRPr>
          </a:p>
        </p:txBody>
      </p:sp>
      <p:pic>
        <p:nvPicPr>
          <p:cNvPr id="4" name="Picture 4"/>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495550" y="0"/>
            <a:ext cx="1536700" cy="1130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object 3"/>
          <p:cNvSpPr>
            <a:spLocks noChangeArrowheads="1"/>
          </p:cNvSpPr>
          <p:nvPr userDrawn="1"/>
        </p:nvSpPr>
        <p:spPr bwMode="auto">
          <a:xfrm>
            <a:off x="719138" y="0"/>
            <a:ext cx="2174875" cy="2174875"/>
          </a:xfrm>
          <a:prstGeom prst="rect">
            <a:avLst/>
          </a:prstGeom>
          <a:blipFill dpi="0" rotWithShape="1">
            <a:blip r:embed="rId3"/>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defRPr/>
            </a:pPr>
            <a:endParaRPr lang="en-US" altLang="en-US"/>
          </a:p>
        </p:txBody>
      </p:sp>
    </p:spTree>
    <p:extLst>
      <p:ext uri="{BB962C8B-B14F-4D97-AF65-F5344CB8AC3E}">
        <p14:creationId xmlns:p14="http://schemas.microsoft.com/office/powerpoint/2010/main" val="31190563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32_Custom Layout">
    <p:spTree>
      <p:nvGrpSpPr>
        <p:cNvPr id="1" name=""/>
        <p:cNvGrpSpPr/>
        <p:nvPr/>
      </p:nvGrpSpPr>
      <p:grpSpPr>
        <a:xfrm>
          <a:off x="0" y="0"/>
          <a:ext cx="0" cy="0"/>
          <a:chOff x="0" y="0"/>
          <a:chExt cx="0" cy="0"/>
        </a:xfrm>
      </p:grpSpPr>
      <p:pic>
        <p:nvPicPr>
          <p:cNvPr id="2" name="Picture 2"/>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279650" y="0"/>
            <a:ext cx="1790700" cy="1130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bg object 16">
            <a:extLst>
              <a:ext uri="{FF2B5EF4-FFF2-40B4-BE49-F238E27FC236}">
                <a16:creationId xmlns:a16="http://schemas.microsoft.com/office/drawing/2014/main" id="{15C18D1B-16EA-7340-BE81-5EB836E22868}"/>
              </a:ext>
            </a:extLst>
          </p:cNvPr>
          <p:cNvSpPr/>
          <p:nvPr userDrawn="1"/>
        </p:nvSpPr>
        <p:spPr>
          <a:xfrm flipH="1">
            <a:off x="0" y="0"/>
            <a:ext cx="3614738" cy="11309350"/>
          </a:xfrm>
          <a:custGeom>
            <a:avLst/>
            <a:gdLst/>
            <a:ahLst/>
            <a:cxnLst/>
            <a:rect l="l" t="t" r="r" b="b"/>
            <a:pathLst>
              <a:path w="16490315" h="11309350">
                <a:moveTo>
                  <a:pt x="0" y="0"/>
                </a:moveTo>
                <a:lnTo>
                  <a:pt x="0" y="11309085"/>
                </a:lnTo>
                <a:lnTo>
                  <a:pt x="16489860" y="11309085"/>
                </a:lnTo>
                <a:lnTo>
                  <a:pt x="16489860" y="0"/>
                </a:lnTo>
                <a:lnTo>
                  <a:pt x="0" y="0"/>
                </a:lnTo>
                <a:close/>
              </a:path>
            </a:pathLst>
          </a:custGeom>
          <a:solidFill>
            <a:srgbClr val="F792A9"/>
          </a:solidFill>
        </p:spPr>
        <p:txBody>
          <a:bodyPr lIns="0" tIns="0" rIns="0" bIns="0"/>
          <a:lstStyle/>
          <a:p>
            <a:pPr eaLnBrk="1" fontAlgn="auto" hangingPunct="1">
              <a:spcBef>
                <a:spcPts val="0"/>
              </a:spcBef>
              <a:spcAft>
                <a:spcPts val="0"/>
              </a:spcAft>
              <a:defRPr/>
            </a:pPr>
            <a:endParaRPr dirty="0">
              <a:highlight>
                <a:srgbClr val="F38501"/>
              </a:highlight>
              <a:latin typeface="+mn-lt"/>
            </a:endParaRPr>
          </a:p>
        </p:txBody>
      </p:sp>
      <p:sp>
        <p:nvSpPr>
          <p:cNvPr id="4" name="object 3"/>
          <p:cNvSpPr>
            <a:spLocks noChangeArrowheads="1"/>
          </p:cNvSpPr>
          <p:nvPr userDrawn="1"/>
        </p:nvSpPr>
        <p:spPr bwMode="auto">
          <a:xfrm>
            <a:off x="719138" y="0"/>
            <a:ext cx="2174875" cy="2174875"/>
          </a:xfrm>
          <a:prstGeom prst="rect">
            <a:avLst/>
          </a:prstGeom>
          <a:blipFill dpi="0" rotWithShape="1">
            <a:blip r:embed="rId3"/>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defRPr/>
            </a:pPr>
            <a:endParaRPr lang="en-US" altLang="en-US"/>
          </a:p>
        </p:txBody>
      </p:sp>
      <p:sp>
        <p:nvSpPr>
          <p:cNvPr id="5" name="Holder 6">
            <a:extLst>
              <a:ext uri="{FF2B5EF4-FFF2-40B4-BE49-F238E27FC236}">
                <a16:creationId xmlns:a16="http://schemas.microsoft.com/office/drawing/2014/main" id="{446DA131-FE5F-2941-B2D1-1EEB1CE0B519}"/>
              </a:ext>
            </a:extLst>
          </p:cNvPr>
          <p:cNvSpPr txBox="1">
            <a:spLocks/>
          </p:cNvSpPr>
          <p:nvPr userDrawn="1"/>
        </p:nvSpPr>
        <p:spPr>
          <a:xfrm>
            <a:off x="473075" y="10798175"/>
            <a:ext cx="1044575" cy="511175"/>
          </a:xfrm>
          <a:prstGeom prst="rect">
            <a:avLst/>
          </a:prstGeom>
        </p:spPr>
        <p:txBody>
          <a:bodyPr lIns="0" tIns="0" rIns="0" bIns="0"/>
          <a:lstStyle>
            <a:defPPr>
              <a:defRPr lang="en-US"/>
            </a:defPPr>
            <a:lvl1pPr marL="0" algn="l" defTabSz="914400" rtl="0" eaLnBrk="1" latinLnBrk="0" hangingPunct="1">
              <a:defRPr sz="9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fontAlgn="auto">
              <a:spcBef>
                <a:spcPts val="55"/>
              </a:spcBef>
              <a:spcAft>
                <a:spcPts val="0"/>
              </a:spcAft>
              <a:defRPr/>
            </a:pPr>
            <a:r>
              <a:rPr lang="en-GB" sz="1400" spc="35" dirty="0">
                <a:solidFill>
                  <a:schemeClr val="bg1"/>
                </a:solidFill>
                <a:latin typeface="Arial" panose="020B0604020202020204" pitchFamily="34" charset="0"/>
                <a:cs typeface="Arial" panose="020B0604020202020204" pitchFamily="34" charset="0"/>
              </a:rPr>
              <a:t>Page</a:t>
            </a:r>
            <a:r>
              <a:rPr lang="en-GB" sz="1400" spc="-110" dirty="0">
                <a:solidFill>
                  <a:schemeClr val="bg1"/>
                </a:solidFill>
                <a:latin typeface="Arial" panose="020B0604020202020204" pitchFamily="34" charset="0"/>
                <a:cs typeface="Arial" panose="020B0604020202020204" pitchFamily="34" charset="0"/>
              </a:rPr>
              <a:t> </a:t>
            </a:r>
            <a:fld id="{83927043-5F4D-407E-8A17-6AFDFC315F2D}" type="slidenum">
              <a:rPr sz="1400" spc="55" smtClean="0">
                <a:solidFill>
                  <a:schemeClr val="bg1"/>
                </a:solidFill>
                <a:latin typeface="Arial" panose="020B0604020202020204" pitchFamily="34" charset="0"/>
                <a:cs typeface="Arial" panose="020B0604020202020204" pitchFamily="34" charset="0"/>
              </a:rPr>
              <a:pPr marL="12700" fontAlgn="auto">
                <a:spcBef>
                  <a:spcPts val="55"/>
                </a:spcBef>
                <a:spcAft>
                  <a:spcPts val="0"/>
                </a:spcAft>
                <a:defRPr/>
              </a:pPr>
              <a:t>‹#›</a:t>
            </a:fld>
            <a:endParaRPr sz="1400" spc="55"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3304226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33_Custom Layout">
    <p:spTree>
      <p:nvGrpSpPr>
        <p:cNvPr id="1" name=""/>
        <p:cNvGrpSpPr/>
        <p:nvPr/>
      </p:nvGrpSpPr>
      <p:grpSpPr>
        <a:xfrm>
          <a:off x="0" y="0"/>
          <a:ext cx="0" cy="0"/>
          <a:chOff x="0" y="0"/>
          <a:chExt cx="0" cy="0"/>
        </a:xfrm>
      </p:grpSpPr>
      <p:pic>
        <p:nvPicPr>
          <p:cNvPr id="2" name="Picture 2"/>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279650" y="0"/>
            <a:ext cx="1790700" cy="1130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bg object 16">
            <a:extLst>
              <a:ext uri="{FF2B5EF4-FFF2-40B4-BE49-F238E27FC236}">
                <a16:creationId xmlns:a16="http://schemas.microsoft.com/office/drawing/2014/main" id="{2C90015A-1796-5E40-9F5A-56F461D38178}"/>
              </a:ext>
            </a:extLst>
          </p:cNvPr>
          <p:cNvSpPr/>
          <p:nvPr userDrawn="1"/>
        </p:nvSpPr>
        <p:spPr>
          <a:xfrm flipH="1">
            <a:off x="0" y="0"/>
            <a:ext cx="3614738" cy="11309350"/>
          </a:xfrm>
          <a:custGeom>
            <a:avLst/>
            <a:gdLst/>
            <a:ahLst/>
            <a:cxnLst/>
            <a:rect l="l" t="t" r="r" b="b"/>
            <a:pathLst>
              <a:path w="16490315" h="11309350">
                <a:moveTo>
                  <a:pt x="0" y="0"/>
                </a:moveTo>
                <a:lnTo>
                  <a:pt x="0" y="11309085"/>
                </a:lnTo>
                <a:lnTo>
                  <a:pt x="16489860" y="11309085"/>
                </a:lnTo>
                <a:lnTo>
                  <a:pt x="16489860" y="0"/>
                </a:lnTo>
                <a:lnTo>
                  <a:pt x="0" y="0"/>
                </a:lnTo>
                <a:close/>
              </a:path>
            </a:pathLst>
          </a:custGeom>
          <a:solidFill>
            <a:srgbClr val="FFF366"/>
          </a:solidFill>
        </p:spPr>
        <p:txBody>
          <a:bodyPr lIns="0" tIns="0" rIns="0" bIns="0"/>
          <a:lstStyle/>
          <a:p>
            <a:pPr eaLnBrk="1" fontAlgn="auto" hangingPunct="1">
              <a:spcBef>
                <a:spcPts val="0"/>
              </a:spcBef>
              <a:spcAft>
                <a:spcPts val="0"/>
              </a:spcAft>
              <a:defRPr/>
            </a:pPr>
            <a:endParaRPr dirty="0">
              <a:highlight>
                <a:srgbClr val="F38501"/>
              </a:highlight>
              <a:latin typeface="+mn-lt"/>
            </a:endParaRPr>
          </a:p>
        </p:txBody>
      </p:sp>
      <p:sp>
        <p:nvSpPr>
          <p:cNvPr id="4" name="object 3"/>
          <p:cNvSpPr>
            <a:spLocks noChangeArrowheads="1"/>
          </p:cNvSpPr>
          <p:nvPr userDrawn="1"/>
        </p:nvSpPr>
        <p:spPr bwMode="auto">
          <a:xfrm>
            <a:off x="719138" y="0"/>
            <a:ext cx="2174875" cy="2174875"/>
          </a:xfrm>
          <a:prstGeom prst="rect">
            <a:avLst/>
          </a:prstGeom>
          <a:blipFill dpi="0" rotWithShape="1">
            <a:blip r:embed="rId3"/>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defRPr/>
            </a:pPr>
            <a:endParaRPr lang="en-US" altLang="en-US"/>
          </a:p>
        </p:txBody>
      </p:sp>
      <p:sp>
        <p:nvSpPr>
          <p:cNvPr id="5" name="Holder 6">
            <a:extLst>
              <a:ext uri="{FF2B5EF4-FFF2-40B4-BE49-F238E27FC236}">
                <a16:creationId xmlns:a16="http://schemas.microsoft.com/office/drawing/2014/main" id="{AC435F75-8A87-514C-84CB-A5539BA721FA}"/>
              </a:ext>
            </a:extLst>
          </p:cNvPr>
          <p:cNvSpPr txBox="1">
            <a:spLocks/>
          </p:cNvSpPr>
          <p:nvPr userDrawn="1"/>
        </p:nvSpPr>
        <p:spPr>
          <a:xfrm>
            <a:off x="473075" y="10798175"/>
            <a:ext cx="1044575" cy="511175"/>
          </a:xfrm>
          <a:prstGeom prst="rect">
            <a:avLst/>
          </a:prstGeom>
        </p:spPr>
        <p:txBody>
          <a:bodyPr lIns="0" tIns="0" rIns="0" bIns="0"/>
          <a:lstStyle>
            <a:defPPr>
              <a:defRPr lang="en-US"/>
            </a:defPPr>
            <a:lvl1pPr marL="0" algn="l" defTabSz="914400" rtl="0" eaLnBrk="1" latinLnBrk="0" hangingPunct="1">
              <a:defRPr sz="9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fontAlgn="auto">
              <a:spcBef>
                <a:spcPts val="55"/>
              </a:spcBef>
              <a:spcAft>
                <a:spcPts val="0"/>
              </a:spcAft>
              <a:defRPr/>
            </a:pPr>
            <a:r>
              <a:rPr lang="en-GB" sz="1400" spc="35" dirty="0">
                <a:latin typeface="Arial" panose="020B0604020202020204" pitchFamily="34" charset="0"/>
                <a:cs typeface="Arial" panose="020B0604020202020204" pitchFamily="34" charset="0"/>
              </a:rPr>
              <a:t>Page</a:t>
            </a:r>
            <a:r>
              <a:rPr lang="en-GB" sz="1400" spc="-110" dirty="0">
                <a:latin typeface="Arial" panose="020B0604020202020204" pitchFamily="34" charset="0"/>
                <a:cs typeface="Arial" panose="020B0604020202020204" pitchFamily="34" charset="0"/>
              </a:rPr>
              <a:t> </a:t>
            </a:r>
            <a:fld id="{2B382B34-6F62-448D-964C-54142D3ACA82}" type="slidenum">
              <a:rPr sz="1400" spc="55" smtClean="0">
                <a:latin typeface="Arial" panose="020B0604020202020204" pitchFamily="34" charset="0"/>
                <a:cs typeface="Arial" panose="020B0604020202020204" pitchFamily="34" charset="0"/>
              </a:rPr>
              <a:pPr marL="12700" fontAlgn="auto">
                <a:spcBef>
                  <a:spcPts val="55"/>
                </a:spcBef>
                <a:spcAft>
                  <a:spcPts val="0"/>
                </a:spcAft>
                <a:defRPr/>
              </a:pPr>
              <a:t>‹#›</a:t>
            </a:fld>
            <a:endParaRPr sz="1400" spc="55"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4768546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34_Custom Layout">
    <p:bg>
      <p:bgPr>
        <a:solidFill>
          <a:schemeClr val="bg1">
            <a:alpha val="45097"/>
          </a:schemeClr>
        </a:solidFill>
        <a:effectLst/>
      </p:bgPr>
    </p:bg>
    <p:spTree>
      <p:nvGrpSpPr>
        <p:cNvPr id="1" name=""/>
        <p:cNvGrpSpPr/>
        <p:nvPr/>
      </p:nvGrpSpPr>
      <p:grpSpPr>
        <a:xfrm>
          <a:off x="0" y="0"/>
          <a:ext cx="0" cy="0"/>
          <a:chOff x="0" y="0"/>
          <a:chExt cx="0" cy="0"/>
        </a:xfrm>
      </p:grpSpPr>
      <p:pic>
        <p:nvPicPr>
          <p:cNvPr id="2" name="Picture 2"/>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279650" y="0"/>
            <a:ext cx="1790700" cy="1130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bg object 16">
            <a:extLst>
              <a:ext uri="{FF2B5EF4-FFF2-40B4-BE49-F238E27FC236}">
                <a16:creationId xmlns:a16="http://schemas.microsoft.com/office/drawing/2014/main" id="{1E45933D-1282-2449-A27B-8006CBD2AB75}"/>
              </a:ext>
            </a:extLst>
          </p:cNvPr>
          <p:cNvSpPr/>
          <p:nvPr userDrawn="1"/>
        </p:nvSpPr>
        <p:spPr>
          <a:xfrm flipH="1">
            <a:off x="0" y="0"/>
            <a:ext cx="3614738" cy="11309350"/>
          </a:xfrm>
          <a:custGeom>
            <a:avLst/>
            <a:gdLst/>
            <a:ahLst/>
            <a:cxnLst/>
            <a:rect l="l" t="t" r="r" b="b"/>
            <a:pathLst>
              <a:path w="16490315" h="11309350">
                <a:moveTo>
                  <a:pt x="0" y="0"/>
                </a:moveTo>
                <a:lnTo>
                  <a:pt x="0" y="11309085"/>
                </a:lnTo>
                <a:lnTo>
                  <a:pt x="16489860" y="11309085"/>
                </a:lnTo>
                <a:lnTo>
                  <a:pt x="16489860" y="0"/>
                </a:lnTo>
                <a:lnTo>
                  <a:pt x="0" y="0"/>
                </a:lnTo>
                <a:close/>
              </a:path>
            </a:pathLst>
          </a:custGeom>
          <a:solidFill>
            <a:srgbClr val="F8B665"/>
          </a:solidFill>
        </p:spPr>
        <p:txBody>
          <a:bodyPr lIns="0" tIns="0" rIns="0" bIns="0"/>
          <a:lstStyle/>
          <a:p>
            <a:pPr eaLnBrk="1" fontAlgn="auto" hangingPunct="1">
              <a:spcBef>
                <a:spcPts val="0"/>
              </a:spcBef>
              <a:spcAft>
                <a:spcPts val="0"/>
              </a:spcAft>
              <a:defRPr/>
            </a:pPr>
            <a:endParaRPr dirty="0">
              <a:highlight>
                <a:srgbClr val="F38501"/>
              </a:highlight>
              <a:latin typeface="+mn-lt"/>
            </a:endParaRPr>
          </a:p>
        </p:txBody>
      </p:sp>
      <p:sp>
        <p:nvSpPr>
          <p:cNvPr id="4" name="object 3"/>
          <p:cNvSpPr>
            <a:spLocks noChangeArrowheads="1"/>
          </p:cNvSpPr>
          <p:nvPr userDrawn="1"/>
        </p:nvSpPr>
        <p:spPr bwMode="auto">
          <a:xfrm>
            <a:off x="719138" y="0"/>
            <a:ext cx="2174875" cy="2174875"/>
          </a:xfrm>
          <a:prstGeom prst="rect">
            <a:avLst/>
          </a:prstGeom>
          <a:blipFill dpi="0" rotWithShape="1">
            <a:blip r:embed="rId3"/>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defRPr/>
            </a:pPr>
            <a:endParaRPr lang="en-US" altLang="en-US"/>
          </a:p>
        </p:txBody>
      </p:sp>
      <p:sp>
        <p:nvSpPr>
          <p:cNvPr id="5" name="Holder 6">
            <a:extLst>
              <a:ext uri="{FF2B5EF4-FFF2-40B4-BE49-F238E27FC236}">
                <a16:creationId xmlns:a16="http://schemas.microsoft.com/office/drawing/2014/main" id="{0D490831-ED1E-9D46-90ED-34FAA4AC405D}"/>
              </a:ext>
            </a:extLst>
          </p:cNvPr>
          <p:cNvSpPr txBox="1">
            <a:spLocks/>
          </p:cNvSpPr>
          <p:nvPr userDrawn="1"/>
        </p:nvSpPr>
        <p:spPr>
          <a:xfrm>
            <a:off x="473075" y="10798175"/>
            <a:ext cx="1044575" cy="511175"/>
          </a:xfrm>
          <a:prstGeom prst="rect">
            <a:avLst/>
          </a:prstGeom>
        </p:spPr>
        <p:txBody>
          <a:bodyPr lIns="0" tIns="0" rIns="0" bIns="0"/>
          <a:lstStyle>
            <a:defPPr>
              <a:defRPr lang="en-US"/>
            </a:defPPr>
            <a:lvl1pPr marL="0" algn="l" defTabSz="914400" rtl="0" eaLnBrk="1" latinLnBrk="0" hangingPunct="1">
              <a:defRPr sz="9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fontAlgn="auto">
              <a:spcBef>
                <a:spcPts val="55"/>
              </a:spcBef>
              <a:spcAft>
                <a:spcPts val="0"/>
              </a:spcAft>
              <a:defRPr/>
            </a:pPr>
            <a:r>
              <a:rPr lang="en-GB" sz="1400" spc="35" dirty="0">
                <a:solidFill>
                  <a:schemeClr val="bg1"/>
                </a:solidFill>
                <a:latin typeface="Arial" panose="020B0604020202020204" pitchFamily="34" charset="0"/>
                <a:cs typeface="Arial" panose="020B0604020202020204" pitchFamily="34" charset="0"/>
              </a:rPr>
              <a:t>Page</a:t>
            </a:r>
            <a:r>
              <a:rPr lang="en-GB" sz="1400" spc="-110" dirty="0">
                <a:solidFill>
                  <a:schemeClr val="bg1"/>
                </a:solidFill>
                <a:latin typeface="Arial" panose="020B0604020202020204" pitchFamily="34" charset="0"/>
                <a:cs typeface="Arial" panose="020B0604020202020204" pitchFamily="34" charset="0"/>
              </a:rPr>
              <a:t> </a:t>
            </a:r>
            <a:fld id="{2DFB662A-D401-43A1-876E-F9F356F3EBF0}" type="slidenum">
              <a:rPr sz="1400" spc="55" smtClean="0">
                <a:solidFill>
                  <a:schemeClr val="bg1"/>
                </a:solidFill>
                <a:latin typeface="Arial" panose="020B0604020202020204" pitchFamily="34" charset="0"/>
                <a:cs typeface="Arial" panose="020B0604020202020204" pitchFamily="34" charset="0"/>
              </a:rPr>
              <a:pPr marL="12700" fontAlgn="auto">
                <a:spcBef>
                  <a:spcPts val="55"/>
                </a:spcBef>
                <a:spcAft>
                  <a:spcPts val="0"/>
                </a:spcAft>
                <a:defRPr/>
              </a:pPr>
              <a:t>‹#›</a:t>
            </a:fld>
            <a:endParaRPr sz="1400" spc="55"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3855197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41_Custom Layout">
    <p:bg>
      <p:bgPr>
        <a:solidFill>
          <a:schemeClr val="bg1">
            <a:alpha val="45097"/>
          </a:schemeClr>
        </a:solidFill>
        <a:effectLst/>
      </p:bgPr>
    </p:bg>
    <p:spTree>
      <p:nvGrpSpPr>
        <p:cNvPr id="1" name=""/>
        <p:cNvGrpSpPr/>
        <p:nvPr/>
      </p:nvGrpSpPr>
      <p:grpSpPr>
        <a:xfrm>
          <a:off x="0" y="0"/>
          <a:ext cx="0" cy="0"/>
          <a:chOff x="0" y="0"/>
          <a:chExt cx="0" cy="0"/>
        </a:xfrm>
      </p:grpSpPr>
      <p:pic>
        <p:nvPicPr>
          <p:cNvPr id="2" name="Picture 2"/>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355850" y="0"/>
            <a:ext cx="1790700" cy="1130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bg object 16">
            <a:extLst>
              <a:ext uri="{FF2B5EF4-FFF2-40B4-BE49-F238E27FC236}">
                <a16:creationId xmlns:a16="http://schemas.microsoft.com/office/drawing/2014/main" id="{D6ECA7F4-9B6C-E246-B3B7-4AF6DB684334}"/>
              </a:ext>
            </a:extLst>
          </p:cNvPr>
          <p:cNvSpPr/>
          <p:nvPr userDrawn="1"/>
        </p:nvSpPr>
        <p:spPr>
          <a:xfrm flipH="1">
            <a:off x="0" y="0"/>
            <a:ext cx="3614738" cy="11309350"/>
          </a:xfrm>
          <a:custGeom>
            <a:avLst/>
            <a:gdLst/>
            <a:ahLst/>
            <a:cxnLst/>
            <a:rect l="l" t="t" r="r" b="b"/>
            <a:pathLst>
              <a:path w="16490315" h="11309350">
                <a:moveTo>
                  <a:pt x="0" y="0"/>
                </a:moveTo>
                <a:lnTo>
                  <a:pt x="0" y="11309085"/>
                </a:lnTo>
                <a:lnTo>
                  <a:pt x="16489860" y="11309085"/>
                </a:lnTo>
                <a:lnTo>
                  <a:pt x="16489860" y="0"/>
                </a:lnTo>
                <a:lnTo>
                  <a:pt x="0" y="0"/>
                </a:lnTo>
                <a:close/>
              </a:path>
            </a:pathLst>
          </a:custGeom>
          <a:solidFill>
            <a:srgbClr val="67C6C4"/>
          </a:solidFill>
        </p:spPr>
        <p:txBody>
          <a:bodyPr lIns="0" tIns="0" rIns="0" bIns="0"/>
          <a:lstStyle/>
          <a:p>
            <a:pPr eaLnBrk="1" fontAlgn="auto" hangingPunct="1">
              <a:spcBef>
                <a:spcPts val="0"/>
              </a:spcBef>
              <a:spcAft>
                <a:spcPts val="0"/>
              </a:spcAft>
              <a:defRPr/>
            </a:pPr>
            <a:endParaRPr dirty="0">
              <a:highlight>
                <a:srgbClr val="F38501"/>
              </a:highlight>
              <a:latin typeface="+mn-lt"/>
            </a:endParaRPr>
          </a:p>
        </p:txBody>
      </p:sp>
      <p:sp>
        <p:nvSpPr>
          <p:cNvPr id="4" name="Holder 6">
            <a:extLst>
              <a:ext uri="{FF2B5EF4-FFF2-40B4-BE49-F238E27FC236}">
                <a16:creationId xmlns:a16="http://schemas.microsoft.com/office/drawing/2014/main" id="{0D490831-ED1E-9D46-90ED-34FAA4AC405D}"/>
              </a:ext>
            </a:extLst>
          </p:cNvPr>
          <p:cNvSpPr txBox="1">
            <a:spLocks/>
          </p:cNvSpPr>
          <p:nvPr userDrawn="1"/>
        </p:nvSpPr>
        <p:spPr>
          <a:xfrm>
            <a:off x="473075" y="10798175"/>
            <a:ext cx="1044575" cy="511175"/>
          </a:xfrm>
          <a:prstGeom prst="rect">
            <a:avLst/>
          </a:prstGeom>
        </p:spPr>
        <p:txBody>
          <a:bodyPr lIns="0" tIns="0" rIns="0" bIns="0"/>
          <a:lstStyle>
            <a:defPPr>
              <a:defRPr lang="en-US"/>
            </a:defPPr>
            <a:lvl1pPr marL="0" algn="l" defTabSz="914400" rtl="0" eaLnBrk="1" latinLnBrk="0" hangingPunct="1">
              <a:defRPr sz="9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fontAlgn="auto">
              <a:spcBef>
                <a:spcPts val="55"/>
              </a:spcBef>
              <a:spcAft>
                <a:spcPts val="0"/>
              </a:spcAft>
              <a:defRPr/>
            </a:pPr>
            <a:r>
              <a:rPr lang="en-GB" sz="1400" spc="35" dirty="0">
                <a:solidFill>
                  <a:schemeClr val="bg1"/>
                </a:solidFill>
                <a:latin typeface="Arial" panose="020B0604020202020204" pitchFamily="34" charset="0"/>
                <a:cs typeface="Arial" panose="020B0604020202020204" pitchFamily="34" charset="0"/>
              </a:rPr>
              <a:t>Page</a:t>
            </a:r>
            <a:r>
              <a:rPr lang="en-GB" sz="1400" spc="-110" dirty="0">
                <a:solidFill>
                  <a:schemeClr val="bg1"/>
                </a:solidFill>
                <a:latin typeface="Arial" panose="020B0604020202020204" pitchFamily="34" charset="0"/>
                <a:cs typeface="Arial" panose="020B0604020202020204" pitchFamily="34" charset="0"/>
              </a:rPr>
              <a:t> </a:t>
            </a:r>
            <a:fld id="{6A40C780-297F-4F6A-A254-CCCA04DC7C3D}" type="slidenum">
              <a:rPr sz="1400" spc="55" smtClean="0">
                <a:solidFill>
                  <a:schemeClr val="bg1"/>
                </a:solidFill>
                <a:latin typeface="Arial" panose="020B0604020202020204" pitchFamily="34" charset="0"/>
                <a:cs typeface="Arial" panose="020B0604020202020204" pitchFamily="34" charset="0"/>
              </a:rPr>
              <a:pPr marL="12700" fontAlgn="auto">
                <a:spcBef>
                  <a:spcPts val="55"/>
                </a:spcBef>
                <a:spcAft>
                  <a:spcPts val="0"/>
                </a:spcAft>
                <a:defRPr/>
              </a:pPr>
              <a:t>‹#›</a:t>
            </a:fld>
            <a:endParaRPr sz="1400" spc="55" dirty="0">
              <a:solidFill>
                <a:schemeClr val="bg1"/>
              </a:solidFill>
              <a:latin typeface="Arial" panose="020B0604020202020204" pitchFamily="34" charset="0"/>
              <a:cs typeface="Arial" panose="020B0604020202020204" pitchFamily="34" charset="0"/>
            </a:endParaRPr>
          </a:p>
        </p:txBody>
      </p:sp>
      <p:sp>
        <p:nvSpPr>
          <p:cNvPr id="5" name="object 3"/>
          <p:cNvSpPr>
            <a:spLocks noChangeArrowheads="1"/>
          </p:cNvSpPr>
          <p:nvPr userDrawn="1"/>
        </p:nvSpPr>
        <p:spPr bwMode="auto">
          <a:xfrm>
            <a:off x="719138" y="0"/>
            <a:ext cx="2174875" cy="2174875"/>
          </a:xfrm>
          <a:prstGeom prst="rect">
            <a:avLst/>
          </a:prstGeom>
          <a:blipFill dpi="0" rotWithShape="1">
            <a:blip r:embed="rId3"/>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defRPr/>
            </a:pPr>
            <a:endParaRPr lang="en-US" altLang="en-US"/>
          </a:p>
        </p:txBody>
      </p:sp>
    </p:spTree>
    <p:extLst>
      <p:ext uri="{BB962C8B-B14F-4D97-AF65-F5344CB8AC3E}">
        <p14:creationId xmlns:p14="http://schemas.microsoft.com/office/powerpoint/2010/main" val="381276722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42_Custom Layout">
    <p:bg>
      <p:bgPr>
        <a:solidFill>
          <a:schemeClr val="bg1">
            <a:alpha val="45097"/>
          </a:schemeClr>
        </a:solidFill>
        <a:effectLst/>
      </p:bgPr>
    </p:bg>
    <p:spTree>
      <p:nvGrpSpPr>
        <p:cNvPr id="1" name=""/>
        <p:cNvGrpSpPr/>
        <p:nvPr/>
      </p:nvGrpSpPr>
      <p:grpSpPr>
        <a:xfrm>
          <a:off x="0" y="0"/>
          <a:ext cx="0" cy="0"/>
          <a:chOff x="0" y="0"/>
          <a:chExt cx="0" cy="0"/>
        </a:xfrm>
      </p:grpSpPr>
      <p:pic>
        <p:nvPicPr>
          <p:cNvPr id="2" name="Picture 2"/>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355850" y="0"/>
            <a:ext cx="1790700" cy="1130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bg object 16">
            <a:extLst>
              <a:ext uri="{FF2B5EF4-FFF2-40B4-BE49-F238E27FC236}">
                <a16:creationId xmlns:a16="http://schemas.microsoft.com/office/drawing/2014/main" id="{919F14A2-70F2-4146-8657-DC70524776FC}"/>
              </a:ext>
            </a:extLst>
          </p:cNvPr>
          <p:cNvSpPr/>
          <p:nvPr userDrawn="1"/>
        </p:nvSpPr>
        <p:spPr>
          <a:xfrm flipH="1">
            <a:off x="0" y="0"/>
            <a:ext cx="3614738" cy="11309350"/>
          </a:xfrm>
          <a:custGeom>
            <a:avLst/>
            <a:gdLst/>
            <a:ahLst/>
            <a:cxnLst/>
            <a:rect l="l" t="t" r="r" b="b"/>
            <a:pathLst>
              <a:path w="16490315" h="11309350">
                <a:moveTo>
                  <a:pt x="0" y="0"/>
                </a:moveTo>
                <a:lnTo>
                  <a:pt x="0" y="11309085"/>
                </a:lnTo>
                <a:lnTo>
                  <a:pt x="16489860" y="11309085"/>
                </a:lnTo>
                <a:lnTo>
                  <a:pt x="16489860" y="0"/>
                </a:lnTo>
                <a:lnTo>
                  <a:pt x="0" y="0"/>
                </a:lnTo>
                <a:close/>
              </a:path>
            </a:pathLst>
          </a:custGeom>
          <a:solidFill>
            <a:srgbClr val="8898B5"/>
          </a:solidFill>
        </p:spPr>
        <p:txBody>
          <a:bodyPr lIns="0" tIns="0" rIns="0" bIns="0"/>
          <a:lstStyle/>
          <a:p>
            <a:pPr eaLnBrk="1" fontAlgn="auto" hangingPunct="1">
              <a:spcBef>
                <a:spcPts val="0"/>
              </a:spcBef>
              <a:spcAft>
                <a:spcPts val="0"/>
              </a:spcAft>
              <a:defRPr/>
            </a:pPr>
            <a:endParaRPr dirty="0">
              <a:highlight>
                <a:srgbClr val="F38501"/>
              </a:highlight>
              <a:latin typeface="+mn-lt"/>
            </a:endParaRPr>
          </a:p>
        </p:txBody>
      </p:sp>
      <p:sp>
        <p:nvSpPr>
          <p:cNvPr id="4" name="Holder 6">
            <a:extLst>
              <a:ext uri="{FF2B5EF4-FFF2-40B4-BE49-F238E27FC236}">
                <a16:creationId xmlns:a16="http://schemas.microsoft.com/office/drawing/2014/main" id="{0D490831-ED1E-9D46-90ED-34FAA4AC405D}"/>
              </a:ext>
            </a:extLst>
          </p:cNvPr>
          <p:cNvSpPr txBox="1">
            <a:spLocks/>
          </p:cNvSpPr>
          <p:nvPr userDrawn="1"/>
        </p:nvSpPr>
        <p:spPr>
          <a:xfrm>
            <a:off x="473075" y="10798175"/>
            <a:ext cx="1044575" cy="511175"/>
          </a:xfrm>
          <a:prstGeom prst="rect">
            <a:avLst/>
          </a:prstGeom>
        </p:spPr>
        <p:txBody>
          <a:bodyPr lIns="0" tIns="0" rIns="0" bIns="0"/>
          <a:lstStyle>
            <a:defPPr>
              <a:defRPr lang="en-US"/>
            </a:defPPr>
            <a:lvl1pPr marL="0" algn="l" defTabSz="914400" rtl="0" eaLnBrk="1" latinLnBrk="0" hangingPunct="1">
              <a:defRPr sz="9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fontAlgn="auto">
              <a:spcBef>
                <a:spcPts val="55"/>
              </a:spcBef>
              <a:spcAft>
                <a:spcPts val="0"/>
              </a:spcAft>
              <a:defRPr/>
            </a:pPr>
            <a:r>
              <a:rPr lang="en-GB" sz="1400" spc="35" dirty="0">
                <a:latin typeface="Arial" panose="020B0604020202020204" pitchFamily="34" charset="0"/>
                <a:cs typeface="Arial" panose="020B0604020202020204" pitchFamily="34" charset="0"/>
              </a:rPr>
              <a:t>Page</a:t>
            </a:r>
            <a:r>
              <a:rPr lang="en-GB" sz="1400" spc="-110" dirty="0">
                <a:latin typeface="Arial" panose="020B0604020202020204" pitchFamily="34" charset="0"/>
                <a:cs typeface="Arial" panose="020B0604020202020204" pitchFamily="34" charset="0"/>
              </a:rPr>
              <a:t> </a:t>
            </a:r>
            <a:fld id="{92006048-71EA-49F6-9B01-F1DD765A3C3C}" type="slidenum">
              <a:rPr sz="1400" spc="55" smtClean="0">
                <a:latin typeface="Arial" panose="020B0604020202020204" pitchFamily="34" charset="0"/>
                <a:cs typeface="Arial" panose="020B0604020202020204" pitchFamily="34" charset="0"/>
              </a:rPr>
              <a:pPr marL="12700" fontAlgn="auto">
                <a:spcBef>
                  <a:spcPts val="55"/>
                </a:spcBef>
                <a:spcAft>
                  <a:spcPts val="0"/>
                </a:spcAft>
                <a:defRPr/>
              </a:pPr>
              <a:t>‹#›</a:t>
            </a:fld>
            <a:endParaRPr sz="1400" spc="55" dirty="0">
              <a:latin typeface="Arial" panose="020B0604020202020204" pitchFamily="34" charset="0"/>
              <a:cs typeface="Arial" panose="020B0604020202020204" pitchFamily="34" charset="0"/>
            </a:endParaRPr>
          </a:p>
        </p:txBody>
      </p:sp>
      <p:sp>
        <p:nvSpPr>
          <p:cNvPr id="5" name="object 3"/>
          <p:cNvSpPr>
            <a:spLocks noChangeArrowheads="1"/>
          </p:cNvSpPr>
          <p:nvPr userDrawn="1"/>
        </p:nvSpPr>
        <p:spPr bwMode="auto">
          <a:xfrm>
            <a:off x="719138" y="0"/>
            <a:ext cx="2174875" cy="2174875"/>
          </a:xfrm>
          <a:prstGeom prst="rect">
            <a:avLst/>
          </a:prstGeom>
          <a:blipFill dpi="0" rotWithShape="1">
            <a:blip r:embed="rId3"/>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defRPr/>
            </a:pPr>
            <a:endParaRPr lang="en-US" altLang="en-US"/>
          </a:p>
        </p:txBody>
      </p:sp>
    </p:spTree>
    <p:extLst>
      <p:ext uri="{BB962C8B-B14F-4D97-AF65-F5344CB8AC3E}">
        <p14:creationId xmlns:p14="http://schemas.microsoft.com/office/powerpoint/2010/main" val="141151210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13_Custom Layout">
    <p:spTree>
      <p:nvGrpSpPr>
        <p:cNvPr id="1" name=""/>
        <p:cNvGrpSpPr/>
        <p:nvPr/>
      </p:nvGrpSpPr>
      <p:grpSpPr>
        <a:xfrm>
          <a:off x="0" y="0"/>
          <a:ext cx="0" cy="0"/>
          <a:chOff x="0" y="0"/>
          <a:chExt cx="0" cy="0"/>
        </a:xfrm>
      </p:grpSpPr>
      <p:pic>
        <p:nvPicPr>
          <p:cNvPr id="2" name="Picture 2"/>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8756650" y="0"/>
            <a:ext cx="1790700" cy="1130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bg object 16"/>
          <p:cNvSpPr>
            <a:spLocks/>
          </p:cNvSpPr>
          <p:nvPr userDrawn="1"/>
        </p:nvSpPr>
        <p:spPr bwMode="auto">
          <a:xfrm>
            <a:off x="0" y="0"/>
            <a:ext cx="10052050" cy="11309350"/>
          </a:xfrm>
          <a:custGeom>
            <a:avLst/>
            <a:gdLst>
              <a:gd name="T0" fmla="*/ 0 w 16490315"/>
              <a:gd name="T1" fmla="*/ 0 h 11309350"/>
              <a:gd name="T2" fmla="*/ 0 w 16490315"/>
              <a:gd name="T3" fmla="*/ 11309085 h 11309350"/>
              <a:gd name="T4" fmla="*/ 6127289 w 16490315"/>
              <a:gd name="T5" fmla="*/ 11309085 h 11309350"/>
              <a:gd name="T6" fmla="*/ 6127289 w 16490315"/>
              <a:gd name="T7" fmla="*/ 0 h 11309350"/>
              <a:gd name="T8" fmla="*/ 0 w 16490315"/>
              <a:gd name="T9" fmla="*/ 0 h 113093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490315" h="11309350">
                <a:moveTo>
                  <a:pt x="0" y="0"/>
                </a:moveTo>
                <a:lnTo>
                  <a:pt x="0" y="11309085"/>
                </a:lnTo>
                <a:lnTo>
                  <a:pt x="16489860" y="11309085"/>
                </a:lnTo>
                <a:lnTo>
                  <a:pt x="16489860" y="0"/>
                </a:lnTo>
                <a:lnTo>
                  <a:pt x="0" y="0"/>
                </a:lnTo>
                <a:close/>
              </a:path>
            </a:pathLst>
          </a:custGeom>
          <a:solidFill>
            <a:srgbClr val="F3F5F6"/>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4" name="Holder 6">
            <a:extLst>
              <a:ext uri="{FF2B5EF4-FFF2-40B4-BE49-F238E27FC236}">
                <a16:creationId xmlns:a16="http://schemas.microsoft.com/office/drawing/2014/main" id="{44DF31EE-41A0-1E4F-AAC8-87115BA048C4}"/>
              </a:ext>
            </a:extLst>
          </p:cNvPr>
          <p:cNvSpPr txBox="1">
            <a:spLocks/>
          </p:cNvSpPr>
          <p:nvPr userDrawn="1"/>
        </p:nvSpPr>
        <p:spPr>
          <a:xfrm>
            <a:off x="473075" y="10798175"/>
            <a:ext cx="1044575" cy="511175"/>
          </a:xfrm>
          <a:prstGeom prst="rect">
            <a:avLst/>
          </a:prstGeom>
        </p:spPr>
        <p:txBody>
          <a:bodyPr lIns="0" tIns="0" rIns="0" bIns="0"/>
          <a:lstStyle>
            <a:defPPr>
              <a:defRPr lang="en-US"/>
            </a:defPPr>
            <a:lvl1pPr marL="0" algn="l" defTabSz="914400" rtl="0" eaLnBrk="1" latinLnBrk="0" hangingPunct="1">
              <a:defRPr sz="9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fontAlgn="auto">
              <a:spcBef>
                <a:spcPts val="55"/>
              </a:spcBef>
              <a:spcAft>
                <a:spcPts val="0"/>
              </a:spcAft>
              <a:defRPr/>
            </a:pPr>
            <a:r>
              <a:rPr lang="en-GB" sz="1400" spc="35" dirty="0">
                <a:latin typeface="Arial" panose="020B0604020202020204" pitchFamily="34" charset="0"/>
                <a:cs typeface="Arial" panose="020B0604020202020204" pitchFamily="34" charset="0"/>
              </a:rPr>
              <a:t>Page</a:t>
            </a:r>
            <a:r>
              <a:rPr lang="en-GB" sz="1400" spc="-110" dirty="0">
                <a:latin typeface="Arial" panose="020B0604020202020204" pitchFamily="34" charset="0"/>
                <a:cs typeface="Arial" panose="020B0604020202020204" pitchFamily="34" charset="0"/>
              </a:rPr>
              <a:t> </a:t>
            </a:r>
            <a:fld id="{5FCD7442-98E4-4C99-A7C0-2D73192FE833}" type="slidenum">
              <a:rPr sz="1400" spc="55" smtClean="0">
                <a:latin typeface="Arial" panose="020B0604020202020204" pitchFamily="34" charset="0"/>
                <a:cs typeface="Arial" panose="020B0604020202020204" pitchFamily="34" charset="0"/>
              </a:rPr>
              <a:pPr marL="12700" fontAlgn="auto">
                <a:spcBef>
                  <a:spcPts val="55"/>
                </a:spcBef>
                <a:spcAft>
                  <a:spcPts val="0"/>
                </a:spcAft>
                <a:defRPr/>
              </a:pPr>
              <a:t>‹#›</a:t>
            </a:fld>
            <a:endParaRPr sz="1400" spc="55" dirty="0">
              <a:latin typeface="Arial" panose="020B0604020202020204" pitchFamily="34" charset="0"/>
              <a:cs typeface="Arial" panose="020B0604020202020204" pitchFamily="34" charset="0"/>
            </a:endParaRPr>
          </a:p>
        </p:txBody>
      </p:sp>
      <p:sp>
        <p:nvSpPr>
          <p:cNvPr id="5" name="object 3"/>
          <p:cNvSpPr>
            <a:spLocks noChangeArrowheads="1"/>
          </p:cNvSpPr>
          <p:nvPr userDrawn="1"/>
        </p:nvSpPr>
        <p:spPr bwMode="auto">
          <a:xfrm>
            <a:off x="719138" y="0"/>
            <a:ext cx="2174875" cy="2174875"/>
          </a:xfrm>
          <a:prstGeom prst="rect">
            <a:avLst/>
          </a:prstGeom>
          <a:blipFill dpi="0" rotWithShape="1">
            <a:blip r:embed="rId3"/>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defRPr/>
            </a:pPr>
            <a:endParaRPr lang="en-US" altLang="en-US"/>
          </a:p>
        </p:txBody>
      </p:sp>
    </p:spTree>
    <p:extLst>
      <p:ext uri="{BB962C8B-B14F-4D97-AF65-F5344CB8AC3E}">
        <p14:creationId xmlns:p14="http://schemas.microsoft.com/office/powerpoint/2010/main" val="318257371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12_Custom Layout">
    <p:spTree>
      <p:nvGrpSpPr>
        <p:cNvPr id="1" name=""/>
        <p:cNvGrpSpPr/>
        <p:nvPr/>
      </p:nvGrpSpPr>
      <p:grpSpPr>
        <a:xfrm>
          <a:off x="0" y="0"/>
          <a:ext cx="0" cy="0"/>
          <a:chOff x="0" y="0"/>
          <a:chExt cx="0" cy="0"/>
        </a:xfrm>
      </p:grpSpPr>
      <p:pic>
        <p:nvPicPr>
          <p:cNvPr id="2" name="Picture 2"/>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8909050" y="0"/>
            <a:ext cx="1790700" cy="1130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bg object 16"/>
          <p:cNvSpPr>
            <a:spLocks/>
          </p:cNvSpPr>
          <p:nvPr userDrawn="1"/>
        </p:nvSpPr>
        <p:spPr bwMode="auto">
          <a:xfrm>
            <a:off x="0" y="0"/>
            <a:ext cx="10052050" cy="11309350"/>
          </a:xfrm>
          <a:custGeom>
            <a:avLst/>
            <a:gdLst>
              <a:gd name="T0" fmla="*/ 0 w 16490315"/>
              <a:gd name="T1" fmla="*/ 0 h 11309350"/>
              <a:gd name="T2" fmla="*/ 0 w 16490315"/>
              <a:gd name="T3" fmla="*/ 11309085 h 11309350"/>
              <a:gd name="T4" fmla="*/ 6127289 w 16490315"/>
              <a:gd name="T5" fmla="*/ 11309085 h 11309350"/>
              <a:gd name="T6" fmla="*/ 6127289 w 16490315"/>
              <a:gd name="T7" fmla="*/ 0 h 11309350"/>
              <a:gd name="T8" fmla="*/ 0 w 16490315"/>
              <a:gd name="T9" fmla="*/ 0 h 113093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490315" h="11309350">
                <a:moveTo>
                  <a:pt x="0" y="0"/>
                </a:moveTo>
                <a:lnTo>
                  <a:pt x="0" y="11309085"/>
                </a:lnTo>
                <a:lnTo>
                  <a:pt x="16489860" y="11309085"/>
                </a:lnTo>
                <a:lnTo>
                  <a:pt x="16489860" y="0"/>
                </a:lnTo>
                <a:lnTo>
                  <a:pt x="0" y="0"/>
                </a:ln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4" name="object 3"/>
          <p:cNvSpPr>
            <a:spLocks noChangeArrowheads="1"/>
          </p:cNvSpPr>
          <p:nvPr userDrawn="1"/>
        </p:nvSpPr>
        <p:spPr bwMode="auto">
          <a:xfrm>
            <a:off x="719138" y="0"/>
            <a:ext cx="2174875" cy="2174875"/>
          </a:xfrm>
          <a:prstGeom prst="rect">
            <a:avLst/>
          </a:prstGeom>
          <a:blipFill dpi="0" rotWithShape="1">
            <a:blip r:embed="rId3"/>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defRPr/>
            </a:pPr>
            <a:endParaRPr lang="en-US" altLang="en-US"/>
          </a:p>
        </p:txBody>
      </p:sp>
      <p:sp>
        <p:nvSpPr>
          <p:cNvPr id="5" name="Holder 6">
            <a:extLst>
              <a:ext uri="{FF2B5EF4-FFF2-40B4-BE49-F238E27FC236}">
                <a16:creationId xmlns:a16="http://schemas.microsoft.com/office/drawing/2014/main" id="{D43A2909-278E-E845-A2FD-BC4B3AA1EC0B}"/>
              </a:ext>
            </a:extLst>
          </p:cNvPr>
          <p:cNvSpPr txBox="1">
            <a:spLocks/>
          </p:cNvSpPr>
          <p:nvPr userDrawn="1"/>
        </p:nvSpPr>
        <p:spPr>
          <a:xfrm>
            <a:off x="473075" y="10798175"/>
            <a:ext cx="1044575" cy="511175"/>
          </a:xfrm>
          <a:prstGeom prst="rect">
            <a:avLst/>
          </a:prstGeom>
        </p:spPr>
        <p:txBody>
          <a:bodyPr lIns="0" tIns="0" rIns="0" bIns="0"/>
          <a:lstStyle>
            <a:defPPr>
              <a:defRPr lang="en-US"/>
            </a:defPPr>
            <a:lvl1pPr marL="0" algn="l" defTabSz="914400" rtl="0" eaLnBrk="1" latinLnBrk="0" hangingPunct="1">
              <a:defRPr sz="9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fontAlgn="auto">
              <a:spcBef>
                <a:spcPts val="55"/>
              </a:spcBef>
              <a:spcAft>
                <a:spcPts val="0"/>
              </a:spcAft>
              <a:defRPr/>
            </a:pPr>
            <a:r>
              <a:rPr lang="en-GB" sz="1400" spc="35" dirty="0">
                <a:solidFill>
                  <a:schemeClr val="bg1"/>
                </a:solidFill>
                <a:latin typeface="Arial" panose="020B0604020202020204" pitchFamily="34" charset="0"/>
                <a:cs typeface="Arial" panose="020B0604020202020204" pitchFamily="34" charset="0"/>
              </a:rPr>
              <a:t>Page</a:t>
            </a:r>
            <a:r>
              <a:rPr lang="en-GB" sz="1400" spc="-110" dirty="0">
                <a:solidFill>
                  <a:schemeClr val="bg1"/>
                </a:solidFill>
                <a:latin typeface="Arial" panose="020B0604020202020204" pitchFamily="34" charset="0"/>
                <a:cs typeface="Arial" panose="020B0604020202020204" pitchFamily="34" charset="0"/>
              </a:rPr>
              <a:t> </a:t>
            </a:r>
            <a:fld id="{C5426F1A-4C6B-4566-81C3-D90B5382224B}" type="slidenum">
              <a:rPr sz="1400" spc="55" smtClean="0">
                <a:solidFill>
                  <a:schemeClr val="bg1"/>
                </a:solidFill>
                <a:latin typeface="Arial" panose="020B0604020202020204" pitchFamily="34" charset="0"/>
                <a:cs typeface="Arial" panose="020B0604020202020204" pitchFamily="34" charset="0"/>
              </a:rPr>
              <a:pPr marL="12700" fontAlgn="auto">
                <a:spcBef>
                  <a:spcPts val="55"/>
                </a:spcBef>
                <a:spcAft>
                  <a:spcPts val="0"/>
                </a:spcAft>
                <a:defRPr/>
              </a:pPr>
              <a:t>‹#›</a:t>
            </a:fld>
            <a:endParaRPr sz="1400" spc="55"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3931613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14_Custom Layout">
    <p:spTree>
      <p:nvGrpSpPr>
        <p:cNvPr id="1" name=""/>
        <p:cNvGrpSpPr/>
        <p:nvPr/>
      </p:nvGrpSpPr>
      <p:grpSpPr>
        <a:xfrm>
          <a:off x="0" y="0"/>
          <a:ext cx="0" cy="0"/>
          <a:chOff x="0" y="0"/>
          <a:chExt cx="0" cy="0"/>
        </a:xfrm>
      </p:grpSpPr>
      <p:pic>
        <p:nvPicPr>
          <p:cNvPr id="2" name="Picture 2"/>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8985250" y="0"/>
            <a:ext cx="1790700" cy="1130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bg object 16">
            <a:extLst>
              <a:ext uri="{FF2B5EF4-FFF2-40B4-BE49-F238E27FC236}">
                <a16:creationId xmlns:a16="http://schemas.microsoft.com/office/drawing/2014/main" id="{66C1649F-0766-2C4B-94E1-6B51FD806748}"/>
              </a:ext>
            </a:extLst>
          </p:cNvPr>
          <p:cNvSpPr/>
          <p:nvPr userDrawn="1"/>
        </p:nvSpPr>
        <p:spPr>
          <a:xfrm>
            <a:off x="0" y="0"/>
            <a:ext cx="10052050" cy="11309350"/>
          </a:xfrm>
          <a:custGeom>
            <a:avLst/>
            <a:gdLst/>
            <a:ahLst/>
            <a:cxnLst/>
            <a:rect l="l" t="t" r="r" b="b"/>
            <a:pathLst>
              <a:path w="16490315" h="11309350">
                <a:moveTo>
                  <a:pt x="0" y="0"/>
                </a:moveTo>
                <a:lnTo>
                  <a:pt x="0" y="11309085"/>
                </a:lnTo>
                <a:lnTo>
                  <a:pt x="16489860" y="11309085"/>
                </a:lnTo>
                <a:lnTo>
                  <a:pt x="16489860" y="0"/>
                </a:lnTo>
                <a:lnTo>
                  <a:pt x="0" y="0"/>
                </a:lnTo>
                <a:close/>
              </a:path>
            </a:pathLst>
          </a:custGeom>
          <a:solidFill>
            <a:schemeClr val="accent3"/>
          </a:solidFill>
        </p:spPr>
        <p:txBody>
          <a:bodyPr lIns="0" tIns="0" rIns="0" bIns="0"/>
          <a:lstStyle/>
          <a:p>
            <a:pPr eaLnBrk="1" fontAlgn="auto" hangingPunct="1">
              <a:spcBef>
                <a:spcPts val="0"/>
              </a:spcBef>
              <a:spcAft>
                <a:spcPts val="0"/>
              </a:spcAft>
              <a:defRPr/>
            </a:pPr>
            <a:endParaRPr>
              <a:latin typeface="+mn-lt"/>
            </a:endParaRPr>
          </a:p>
        </p:txBody>
      </p:sp>
      <p:sp>
        <p:nvSpPr>
          <p:cNvPr id="4" name="Holder 6">
            <a:extLst>
              <a:ext uri="{FF2B5EF4-FFF2-40B4-BE49-F238E27FC236}">
                <a16:creationId xmlns:a16="http://schemas.microsoft.com/office/drawing/2014/main" id="{44DF31EE-41A0-1E4F-AAC8-87115BA048C4}"/>
              </a:ext>
            </a:extLst>
          </p:cNvPr>
          <p:cNvSpPr txBox="1">
            <a:spLocks/>
          </p:cNvSpPr>
          <p:nvPr userDrawn="1"/>
        </p:nvSpPr>
        <p:spPr>
          <a:xfrm>
            <a:off x="473075" y="10798175"/>
            <a:ext cx="1044575" cy="511175"/>
          </a:xfrm>
          <a:prstGeom prst="rect">
            <a:avLst/>
          </a:prstGeom>
        </p:spPr>
        <p:txBody>
          <a:bodyPr lIns="0" tIns="0" rIns="0" bIns="0"/>
          <a:lstStyle>
            <a:defPPr>
              <a:defRPr lang="en-US"/>
            </a:defPPr>
            <a:lvl1pPr marL="0" algn="l" defTabSz="914400" rtl="0" eaLnBrk="1" latinLnBrk="0" hangingPunct="1">
              <a:defRPr sz="9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fontAlgn="auto">
              <a:spcBef>
                <a:spcPts val="55"/>
              </a:spcBef>
              <a:spcAft>
                <a:spcPts val="0"/>
              </a:spcAft>
              <a:defRPr/>
            </a:pPr>
            <a:r>
              <a:rPr lang="en-GB" sz="1400" spc="35" dirty="0">
                <a:solidFill>
                  <a:schemeClr val="bg1"/>
                </a:solidFill>
                <a:latin typeface="Arial" panose="020B0604020202020204" pitchFamily="34" charset="0"/>
                <a:cs typeface="Arial" panose="020B0604020202020204" pitchFamily="34" charset="0"/>
              </a:rPr>
              <a:t>Page</a:t>
            </a:r>
            <a:r>
              <a:rPr lang="en-GB" sz="1400" spc="-110" dirty="0">
                <a:solidFill>
                  <a:schemeClr val="bg1"/>
                </a:solidFill>
                <a:latin typeface="Arial" panose="020B0604020202020204" pitchFamily="34" charset="0"/>
                <a:cs typeface="Arial" panose="020B0604020202020204" pitchFamily="34" charset="0"/>
              </a:rPr>
              <a:t> </a:t>
            </a:r>
            <a:fld id="{7DFFB677-0E4E-49EE-9178-6FFA5466B0F4}" type="slidenum">
              <a:rPr sz="1400" spc="55" smtClean="0">
                <a:solidFill>
                  <a:schemeClr val="bg1"/>
                </a:solidFill>
                <a:latin typeface="Arial" panose="020B0604020202020204" pitchFamily="34" charset="0"/>
                <a:cs typeface="Arial" panose="020B0604020202020204" pitchFamily="34" charset="0"/>
              </a:rPr>
              <a:pPr marL="12700" fontAlgn="auto">
                <a:spcBef>
                  <a:spcPts val="55"/>
                </a:spcBef>
                <a:spcAft>
                  <a:spcPts val="0"/>
                </a:spcAft>
                <a:defRPr/>
              </a:pPr>
              <a:t>‹#›</a:t>
            </a:fld>
            <a:endParaRPr sz="1400" spc="55" dirty="0">
              <a:solidFill>
                <a:schemeClr val="bg1"/>
              </a:solidFill>
              <a:latin typeface="Arial" panose="020B0604020202020204" pitchFamily="34" charset="0"/>
              <a:cs typeface="Arial" panose="020B0604020202020204" pitchFamily="34" charset="0"/>
            </a:endParaRPr>
          </a:p>
        </p:txBody>
      </p:sp>
      <p:sp>
        <p:nvSpPr>
          <p:cNvPr id="5" name="object 3"/>
          <p:cNvSpPr>
            <a:spLocks noChangeArrowheads="1"/>
          </p:cNvSpPr>
          <p:nvPr userDrawn="1"/>
        </p:nvSpPr>
        <p:spPr bwMode="auto">
          <a:xfrm>
            <a:off x="719138" y="0"/>
            <a:ext cx="2174875" cy="2174875"/>
          </a:xfrm>
          <a:prstGeom prst="rect">
            <a:avLst/>
          </a:prstGeom>
          <a:blipFill dpi="0" rotWithShape="1">
            <a:blip r:embed="rId3"/>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defRPr/>
            </a:pPr>
            <a:endParaRPr lang="en-US" altLang="en-US"/>
          </a:p>
        </p:txBody>
      </p:sp>
    </p:spTree>
    <p:extLst>
      <p:ext uri="{BB962C8B-B14F-4D97-AF65-F5344CB8AC3E}">
        <p14:creationId xmlns:p14="http://schemas.microsoft.com/office/powerpoint/2010/main" val="386077768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17_Custom Layout">
    <p:spTree>
      <p:nvGrpSpPr>
        <p:cNvPr id="1" name=""/>
        <p:cNvGrpSpPr/>
        <p:nvPr/>
      </p:nvGrpSpPr>
      <p:grpSpPr>
        <a:xfrm>
          <a:off x="0" y="0"/>
          <a:ext cx="0" cy="0"/>
          <a:chOff x="0" y="0"/>
          <a:chExt cx="0" cy="0"/>
        </a:xfrm>
      </p:grpSpPr>
      <p:pic>
        <p:nvPicPr>
          <p:cNvPr id="2" name="Picture 2"/>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8832850" y="0"/>
            <a:ext cx="1790700" cy="1130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bg object 16"/>
          <p:cNvSpPr>
            <a:spLocks/>
          </p:cNvSpPr>
          <p:nvPr userDrawn="1"/>
        </p:nvSpPr>
        <p:spPr bwMode="auto">
          <a:xfrm>
            <a:off x="0" y="0"/>
            <a:ext cx="10052050" cy="11309350"/>
          </a:xfrm>
          <a:custGeom>
            <a:avLst/>
            <a:gdLst>
              <a:gd name="T0" fmla="*/ 0 w 16490315"/>
              <a:gd name="T1" fmla="*/ 0 h 11309350"/>
              <a:gd name="T2" fmla="*/ 0 w 16490315"/>
              <a:gd name="T3" fmla="*/ 11309085 h 11309350"/>
              <a:gd name="T4" fmla="*/ 6127289 w 16490315"/>
              <a:gd name="T5" fmla="*/ 11309085 h 11309350"/>
              <a:gd name="T6" fmla="*/ 6127289 w 16490315"/>
              <a:gd name="T7" fmla="*/ 0 h 11309350"/>
              <a:gd name="T8" fmla="*/ 0 w 16490315"/>
              <a:gd name="T9" fmla="*/ 0 h 113093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490315" h="11309350">
                <a:moveTo>
                  <a:pt x="0" y="0"/>
                </a:moveTo>
                <a:lnTo>
                  <a:pt x="0" y="11309085"/>
                </a:lnTo>
                <a:lnTo>
                  <a:pt x="16489860" y="11309085"/>
                </a:lnTo>
                <a:lnTo>
                  <a:pt x="16489860" y="0"/>
                </a:lnTo>
                <a:lnTo>
                  <a:pt x="0" y="0"/>
                </a:ln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4" name="Holder 6">
            <a:extLst>
              <a:ext uri="{FF2B5EF4-FFF2-40B4-BE49-F238E27FC236}">
                <a16:creationId xmlns:a16="http://schemas.microsoft.com/office/drawing/2014/main" id="{44DF31EE-41A0-1E4F-AAC8-87115BA048C4}"/>
              </a:ext>
            </a:extLst>
          </p:cNvPr>
          <p:cNvSpPr txBox="1">
            <a:spLocks/>
          </p:cNvSpPr>
          <p:nvPr userDrawn="1"/>
        </p:nvSpPr>
        <p:spPr>
          <a:xfrm>
            <a:off x="473075" y="10798175"/>
            <a:ext cx="1044575" cy="511175"/>
          </a:xfrm>
          <a:prstGeom prst="rect">
            <a:avLst/>
          </a:prstGeom>
        </p:spPr>
        <p:txBody>
          <a:bodyPr lIns="0" tIns="0" rIns="0" bIns="0"/>
          <a:lstStyle>
            <a:defPPr>
              <a:defRPr lang="en-US"/>
            </a:defPPr>
            <a:lvl1pPr marL="0" algn="l" defTabSz="914400" rtl="0" eaLnBrk="1" latinLnBrk="0" hangingPunct="1">
              <a:defRPr sz="9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fontAlgn="auto">
              <a:spcBef>
                <a:spcPts val="55"/>
              </a:spcBef>
              <a:spcAft>
                <a:spcPts val="0"/>
              </a:spcAft>
              <a:defRPr/>
            </a:pPr>
            <a:r>
              <a:rPr lang="en-GB" sz="1400" spc="35" dirty="0">
                <a:latin typeface="Arial" panose="020B0604020202020204" pitchFamily="34" charset="0"/>
                <a:cs typeface="Arial" panose="020B0604020202020204" pitchFamily="34" charset="0"/>
              </a:rPr>
              <a:t>Page</a:t>
            </a:r>
            <a:r>
              <a:rPr lang="en-GB" sz="1400" spc="-110" dirty="0">
                <a:latin typeface="Arial" panose="020B0604020202020204" pitchFamily="34" charset="0"/>
                <a:cs typeface="Arial" panose="020B0604020202020204" pitchFamily="34" charset="0"/>
              </a:rPr>
              <a:t> </a:t>
            </a:r>
            <a:fld id="{FF7BACAF-C8CC-46FA-86B8-C26B2EB2F838}" type="slidenum">
              <a:rPr sz="1400" spc="55" smtClean="0">
                <a:latin typeface="Arial" panose="020B0604020202020204" pitchFamily="34" charset="0"/>
                <a:cs typeface="Arial" panose="020B0604020202020204" pitchFamily="34" charset="0"/>
              </a:rPr>
              <a:pPr marL="12700" fontAlgn="auto">
                <a:spcBef>
                  <a:spcPts val="55"/>
                </a:spcBef>
                <a:spcAft>
                  <a:spcPts val="0"/>
                </a:spcAft>
                <a:defRPr/>
              </a:pPr>
              <a:t>‹#›</a:t>
            </a:fld>
            <a:endParaRPr sz="1400" spc="55" dirty="0">
              <a:latin typeface="Arial" panose="020B0604020202020204" pitchFamily="34" charset="0"/>
              <a:cs typeface="Arial" panose="020B0604020202020204" pitchFamily="34" charset="0"/>
            </a:endParaRPr>
          </a:p>
        </p:txBody>
      </p:sp>
      <p:sp>
        <p:nvSpPr>
          <p:cNvPr id="5" name="object 3"/>
          <p:cNvSpPr>
            <a:spLocks noChangeArrowheads="1"/>
          </p:cNvSpPr>
          <p:nvPr userDrawn="1"/>
        </p:nvSpPr>
        <p:spPr bwMode="auto">
          <a:xfrm>
            <a:off x="719138" y="0"/>
            <a:ext cx="2174875" cy="2174875"/>
          </a:xfrm>
          <a:prstGeom prst="rect">
            <a:avLst/>
          </a:prstGeom>
          <a:blipFill dpi="0" rotWithShape="1">
            <a:blip r:embed="rId3"/>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defRPr/>
            </a:pPr>
            <a:endParaRPr lang="en-US" altLang="en-US"/>
          </a:p>
        </p:txBody>
      </p:sp>
    </p:spTree>
    <p:extLst>
      <p:ext uri="{BB962C8B-B14F-4D97-AF65-F5344CB8AC3E}">
        <p14:creationId xmlns:p14="http://schemas.microsoft.com/office/powerpoint/2010/main" val="293128049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43_Custom Layout">
    <p:spTree>
      <p:nvGrpSpPr>
        <p:cNvPr id="1" name=""/>
        <p:cNvGrpSpPr/>
        <p:nvPr/>
      </p:nvGrpSpPr>
      <p:grpSpPr>
        <a:xfrm>
          <a:off x="0" y="0"/>
          <a:ext cx="0" cy="0"/>
          <a:chOff x="0" y="0"/>
          <a:chExt cx="0" cy="0"/>
        </a:xfrm>
      </p:grpSpPr>
      <p:pic>
        <p:nvPicPr>
          <p:cNvPr id="2" name="Picture 2"/>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8909050" y="0"/>
            <a:ext cx="1639888" cy="1130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bg object 16"/>
          <p:cNvSpPr>
            <a:spLocks/>
          </p:cNvSpPr>
          <p:nvPr userDrawn="1"/>
        </p:nvSpPr>
        <p:spPr bwMode="auto">
          <a:xfrm>
            <a:off x="0" y="0"/>
            <a:ext cx="10052050" cy="11309350"/>
          </a:xfrm>
          <a:custGeom>
            <a:avLst/>
            <a:gdLst>
              <a:gd name="T0" fmla="*/ 0 w 16490315"/>
              <a:gd name="T1" fmla="*/ 0 h 11309350"/>
              <a:gd name="T2" fmla="*/ 0 w 16490315"/>
              <a:gd name="T3" fmla="*/ 11309085 h 11309350"/>
              <a:gd name="T4" fmla="*/ 6127289 w 16490315"/>
              <a:gd name="T5" fmla="*/ 11309085 h 11309350"/>
              <a:gd name="T6" fmla="*/ 6127289 w 16490315"/>
              <a:gd name="T7" fmla="*/ 0 h 11309350"/>
              <a:gd name="T8" fmla="*/ 0 w 16490315"/>
              <a:gd name="T9" fmla="*/ 0 h 113093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490315" h="11309350">
                <a:moveTo>
                  <a:pt x="0" y="0"/>
                </a:moveTo>
                <a:lnTo>
                  <a:pt x="0" y="11309085"/>
                </a:lnTo>
                <a:lnTo>
                  <a:pt x="16489860" y="11309085"/>
                </a:lnTo>
                <a:lnTo>
                  <a:pt x="16489860" y="0"/>
                </a:lnTo>
                <a:lnTo>
                  <a:pt x="0" y="0"/>
                </a:lnTo>
                <a:close/>
              </a:path>
            </a:pathLst>
          </a:custGeom>
          <a:solidFill>
            <a:srgbClr val="029E9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4" name="Holder 6">
            <a:extLst>
              <a:ext uri="{FF2B5EF4-FFF2-40B4-BE49-F238E27FC236}">
                <a16:creationId xmlns:a16="http://schemas.microsoft.com/office/drawing/2014/main" id="{44DF31EE-41A0-1E4F-AAC8-87115BA048C4}"/>
              </a:ext>
            </a:extLst>
          </p:cNvPr>
          <p:cNvSpPr txBox="1">
            <a:spLocks/>
          </p:cNvSpPr>
          <p:nvPr userDrawn="1"/>
        </p:nvSpPr>
        <p:spPr>
          <a:xfrm>
            <a:off x="473075" y="10798175"/>
            <a:ext cx="1044575" cy="511175"/>
          </a:xfrm>
          <a:prstGeom prst="rect">
            <a:avLst/>
          </a:prstGeom>
        </p:spPr>
        <p:txBody>
          <a:bodyPr lIns="0" tIns="0" rIns="0" bIns="0"/>
          <a:lstStyle>
            <a:defPPr>
              <a:defRPr lang="en-US"/>
            </a:defPPr>
            <a:lvl1pPr marL="0" algn="l" defTabSz="914400" rtl="0" eaLnBrk="1" latinLnBrk="0" hangingPunct="1">
              <a:defRPr sz="9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fontAlgn="auto">
              <a:spcBef>
                <a:spcPts val="55"/>
              </a:spcBef>
              <a:spcAft>
                <a:spcPts val="0"/>
              </a:spcAft>
              <a:defRPr/>
            </a:pPr>
            <a:r>
              <a:rPr lang="en-GB" sz="1400" spc="35" dirty="0">
                <a:solidFill>
                  <a:schemeClr val="bg1"/>
                </a:solidFill>
                <a:latin typeface="Arial" panose="020B0604020202020204" pitchFamily="34" charset="0"/>
                <a:cs typeface="Arial" panose="020B0604020202020204" pitchFamily="34" charset="0"/>
              </a:rPr>
              <a:t>Page</a:t>
            </a:r>
            <a:r>
              <a:rPr lang="en-GB" sz="1400" spc="-110" dirty="0">
                <a:solidFill>
                  <a:schemeClr val="bg1"/>
                </a:solidFill>
                <a:latin typeface="Arial" panose="020B0604020202020204" pitchFamily="34" charset="0"/>
                <a:cs typeface="Arial" panose="020B0604020202020204" pitchFamily="34" charset="0"/>
              </a:rPr>
              <a:t> </a:t>
            </a:r>
            <a:fld id="{1ADDFA83-D3ED-4E11-B520-29D86B51DDBC}" type="slidenum">
              <a:rPr sz="1400" spc="55" smtClean="0">
                <a:solidFill>
                  <a:schemeClr val="bg1"/>
                </a:solidFill>
                <a:latin typeface="Arial" panose="020B0604020202020204" pitchFamily="34" charset="0"/>
                <a:cs typeface="Arial" panose="020B0604020202020204" pitchFamily="34" charset="0"/>
              </a:rPr>
              <a:pPr marL="12700" fontAlgn="auto">
                <a:spcBef>
                  <a:spcPts val="55"/>
                </a:spcBef>
                <a:spcAft>
                  <a:spcPts val="0"/>
                </a:spcAft>
                <a:defRPr/>
              </a:pPr>
              <a:t>‹#›</a:t>
            </a:fld>
            <a:endParaRPr sz="1400" spc="55" dirty="0">
              <a:solidFill>
                <a:schemeClr val="bg1"/>
              </a:solidFill>
              <a:latin typeface="Arial" panose="020B0604020202020204" pitchFamily="34" charset="0"/>
              <a:cs typeface="Arial" panose="020B0604020202020204" pitchFamily="34" charset="0"/>
            </a:endParaRPr>
          </a:p>
        </p:txBody>
      </p:sp>
      <p:sp>
        <p:nvSpPr>
          <p:cNvPr id="5" name="object 3"/>
          <p:cNvSpPr>
            <a:spLocks noChangeArrowheads="1"/>
          </p:cNvSpPr>
          <p:nvPr userDrawn="1"/>
        </p:nvSpPr>
        <p:spPr bwMode="auto">
          <a:xfrm>
            <a:off x="719138" y="0"/>
            <a:ext cx="2174875" cy="2174875"/>
          </a:xfrm>
          <a:prstGeom prst="rect">
            <a:avLst/>
          </a:prstGeom>
          <a:blipFill dpi="0" rotWithShape="1">
            <a:blip r:embed="rId3"/>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defRPr/>
            </a:pPr>
            <a:endParaRPr lang="en-US" altLang="en-US"/>
          </a:p>
        </p:txBody>
      </p:sp>
    </p:spTree>
    <p:extLst>
      <p:ext uri="{BB962C8B-B14F-4D97-AF65-F5344CB8AC3E}">
        <p14:creationId xmlns:p14="http://schemas.microsoft.com/office/powerpoint/2010/main" val="13238950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44_Custom Layout">
    <p:spTree>
      <p:nvGrpSpPr>
        <p:cNvPr id="1" name=""/>
        <p:cNvGrpSpPr/>
        <p:nvPr/>
      </p:nvGrpSpPr>
      <p:grpSpPr>
        <a:xfrm>
          <a:off x="0" y="0"/>
          <a:ext cx="0" cy="0"/>
          <a:chOff x="0" y="0"/>
          <a:chExt cx="0" cy="0"/>
        </a:xfrm>
      </p:grpSpPr>
      <p:sp>
        <p:nvSpPr>
          <p:cNvPr id="2" name="bg object 16"/>
          <p:cNvSpPr>
            <a:spLocks/>
          </p:cNvSpPr>
          <p:nvPr userDrawn="1"/>
        </p:nvSpPr>
        <p:spPr bwMode="auto">
          <a:xfrm>
            <a:off x="0" y="0"/>
            <a:ext cx="10052050" cy="11309350"/>
          </a:xfrm>
          <a:custGeom>
            <a:avLst/>
            <a:gdLst>
              <a:gd name="T0" fmla="*/ 0 w 16490315"/>
              <a:gd name="T1" fmla="*/ 0 h 11309350"/>
              <a:gd name="T2" fmla="*/ 0 w 16490315"/>
              <a:gd name="T3" fmla="*/ 11309085 h 11309350"/>
              <a:gd name="T4" fmla="*/ 6127289 w 16490315"/>
              <a:gd name="T5" fmla="*/ 11309085 h 11309350"/>
              <a:gd name="T6" fmla="*/ 6127289 w 16490315"/>
              <a:gd name="T7" fmla="*/ 0 h 11309350"/>
              <a:gd name="T8" fmla="*/ 0 w 16490315"/>
              <a:gd name="T9" fmla="*/ 0 h 113093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490315" h="11309350">
                <a:moveTo>
                  <a:pt x="0" y="0"/>
                </a:moveTo>
                <a:lnTo>
                  <a:pt x="0" y="11309085"/>
                </a:lnTo>
                <a:lnTo>
                  <a:pt x="16489860" y="11309085"/>
                </a:lnTo>
                <a:lnTo>
                  <a:pt x="16489860" y="0"/>
                </a:lnTo>
                <a:lnTo>
                  <a:pt x="0" y="0"/>
                </a:lnTo>
                <a:close/>
              </a:path>
            </a:pathLst>
          </a:custGeom>
          <a:solidFill>
            <a:srgbClr val="38518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3" name="Holder 6">
            <a:extLst>
              <a:ext uri="{FF2B5EF4-FFF2-40B4-BE49-F238E27FC236}">
                <a16:creationId xmlns:a16="http://schemas.microsoft.com/office/drawing/2014/main" id="{44DF31EE-41A0-1E4F-AAC8-87115BA048C4}"/>
              </a:ext>
            </a:extLst>
          </p:cNvPr>
          <p:cNvSpPr txBox="1">
            <a:spLocks/>
          </p:cNvSpPr>
          <p:nvPr userDrawn="1"/>
        </p:nvSpPr>
        <p:spPr>
          <a:xfrm>
            <a:off x="473075" y="10798175"/>
            <a:ext cx="1044575" cy="511175"/>
          </a:xfrm>
          <a:prstGeom prst="rect">
            <a:avLst/>
          </a:prstGeom>
        </p:spPr>
        <p:txBody>
          <a:bodyPr lIns="0" tIns="0" rIns="0" bIns="0"/>
          <a:lstStyle>
            <a:defPPr>
              <a:defRPr lang="en-US"/>
            </a:defPPr>
            <a:lvl1pPr marL="0" algn="l" defTabSz="914400" rtl="0" eaLnBrk="1" latinLnBrk="0" hangingPunct="1">
              <a:defRPr sz="9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fontAlgn="auto">
              <a:spcBef>
                <a:spcPts val="55"/>
              </a:spcBef>
              <a:spcAft>
                <a:spcPts val="0"/>
              </a:spcAft>
              <a:defRPr/>
            </a:pPr>
            <a:r>
              <a:rPr lang="en-GB" sz="1400" spc="35" dirty="0">
                <a:solidFill>
                  <a:schemeClr val="bg1"/>
                </a:solidFill>
                <a:latin typeface="Arial" panose="020B0604020202020204" pitchFamily="34" charset="0"/>
                <a:cs typeface="Arial" panose="020B0604020202020204" pitchFamily="34" charset="0"/>
              </a:rPr>
              <a:t>Page</a:t>
            </a:r>
            <a:r>
              <a:rPr lang="en-GB" sz="1400" spc="-110" dirty="0">
                <a:solidFill>
                  <a:schemeClr val="bg1"/>
                </a:solidFill>
                <a:latin typeface="Arial" panose="020B0604020202020204" pitchFamily="34" charset="0"/>
                <a:cs typeface="Arial" panose="020B0604020202020204" pitchFamily="34" charset="0"/>
              </a:rPr>
              <a:t> </a:t>
            </a:r>
            <a:fld id="{68150B57-BE1D-4ABB-B2CF-29BEE09B98D5}" type="slidenum">
              <a:rPr sz="1400" spc="55" smtClean="0">
                <a:solidFill>
                  <a:schemeClr val="bg1"/>
                </a:solidFill>
                <a:latin typeface="Arial" panose="020B0604020202020204" pitchFamily="34" charset="0"/>
                <a:cs typeface="Arial" panose="020B0604020202020204" pitchFamily="34" charset="0"/>
              </a:rPr>
              <a:pPr marL="12700" fontAlgn="auto">
                <a:spcBef>
                  <a:spcPts val="55"/>
                </a:spcBef>
                <a:spcAft>
                  <a:spcPts val="0"/>
                </a:spcAft>
                <a:defRPr/>
              </a:pPr>
              <a:t>‹#›</a:t>
            </a:fld>
            <a:endParaRPr sz="1400" spc="55" dirty="0">
              <a:solidFill>
                <a:schemeClr val="bg1"/>
              </a:solidFill>
              <a:latin typeface="Arial" panose="020B0604020202020204" pitchFamily="34" charset="0"/>
              <a:cs typeface="Arial" panose="020B0604020202020204" pitchFamily="34" charset="0"/>
            </a:endParaRPr>
          </a:p>
        </p:txBody>
      </p:sp>
      <p:sp>
        <p:nvSpPr>
          <p:cNvPr id="4" name="object 3"/>
          <p:cNvSpPr>
            <a:spLocks noChangeArrowheads="1"/>
          </p:cNvSpPr>
          <p:nvPr userDrawn="1"/>
        </p:nvSpPr>
        <p:spPr bwMode="auto">
          <a:xfrm>
            <a:off x="719138" y="0"/>
            <a:ext cx="2174875" cy="2174875"/>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defRPr/>
            </a:pPr>
            <a:endParaRPr lang="en-US" altLang="en-US"/>
          </a:p>
        </p:txBody>
      </p:sp>
      <p:pic>
        <p:nvPicPr>
          <p:cNvPr id="5" name="Picture 5"/>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8985250" y="0"/>
            <a:ext cx="1536700" cy="1130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9884587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16_Custom Layout">
    <p:spTree>
      <p:nvGrpSpPr>
        <p:cNvPr id="1" name=""/>
        <p:cNvGrpSpPr/>
        <p:nvPr/>
      </p:nvGrpSpPr>
      <p:grpSpPr>
        <a:xfrm>
          <a:off x="0" y="0"/>
          <a:ext cx="0" cy="0"/>
          <a:chOff x="0" y="0"/>
          <a:chExt cx="0" cy="0"/>
        </a:xfrm>
      </p:grpSpPr>
      <p:pic>
        <p:nvPicPr>
          <p:cNvPr id="2" name="Picture 2"/>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8909050" y="0"/>
            <a:ext cx="1790700" cy="1130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bg object 16"/>
          <p:cNvSpPr>
            <a:spLocks/>
          </p:cNvSpPr>
          <p:nvPr userDrawn="1"/>
        </p:nvSpPr>
        <p:spPr bwMode="auto">
          <a:xfrm>
            <a:off x="0" y="0"/>
            <a:ext cx="10052050" cy="11309350"/>
          </a:xfrm>
          <a:custGeom>
            <a:avLst/>
            <a:gdLst>
              <a:gd name="T0" fmla="*/ 0 w 16490315"/>
              <a:gd name="T1" fmla="*/ 0 h 11309350"/>
              <a:gd name="T2" fmla="*/ 0 w 16490315"/>
              <a:gd name="T3" fmla="*/ 11309085 h 11309350"/>
              <a:gd name="T4" fmla="*/ 6127289 w 16490315"/>
              <a:gd name="T5" fmla="*/ 11309085 h 11309350"/>
              <a:gd name="T6" fmla="*/ 6127289 w 16490315"/>
              <a:gd name="T7" fmla="*/ 0 h 11309350"/>
              <a:gd name="T8" fmla="*/ 0 w 16490315"/>
              <a:gd name="T9" fmla="*/ 0 h 113093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490315" h="11309350">
                <a:moveTo>
                  <a:pt x="0" y="0"/>
                </a:moveTo>
                <a:lnTo>
                  <a:pt x="0" y="11309085"/>
                </a:lnTo>
                <a:lnTo>
                  <a:pt x="16489860" y="11309085"/>
                </a:lnTo>
                <a:lnTo>
                  <a:pt x="16489860" y="0"/>
                </a:lnTo>
                <a:lnTo>
                  <a:pt x="0" y="0"/>
                </a:lnTo>
                <a:close/>
              </a:path>
            </a:pathLst>
          </a:custGeom>
          <a:solidFill>
            <a:srgbClr val="F8B665"/>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4" name="object 3"/>
          <p:cNvSpPr>
            <a:spLocks noChangeArrowheads="1"/>
          </p:cNvSpPr>
          <p:nvPr userDrawn="1"/>
        </p:nvSpPr>
        <p:spPr bwMode="auto">
          <a:xfrm>
            <a:off x="719138" y="0"/>
            <a:ext cx="2174875" cy="2174875"/>
          </a:xfrm>
          <a:prstGeom prst="rect">
            <a:avLst/>
          </a:prstGeom>
          <a:blipFill dpi="0" rotWithShape="1">
            <a:blip r:embed="rId3"/>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defRPr/>
            </a:pPr>
            <a:endParaRPr lang="en-US" altLang="en-US"/>
          </a:p>
        </p:txBody>
      </p:sp>
      <p:sp>
        <p:nvSpPr>
          <p:cNvPr id="5" name="Holder 6">
            <a:extLst>
              <a:ext uri="{FF2B5EF4-FFF2-40B4-BE49-F238E27FC236}">
                <a16:creationId xmlns:a16="http://schemas.microsoft.com/office/drawing/2014/main" id="{D43A2909-278E-E845-A2FD-BC4B3AA1EC0B}"/>
              </a:ext>
            </a:extLst>
          </p:cNvPr>
          <p:cNvSpPr txBox="1">
            <a:spLocks/>
          </p:cNvSpPr>
          <p:nvPr userDrawn="1"/>
        </p:nvSpPr>
        <p:spPr>
          <a:xfrm>
            <a:off x="473075" y="10798175"/>
            <a:ext cx="1044575" cy="511175"/>
          </a:xfrm>
          <a:prstGeom prst="rect">
            <a:avLst/>
          </a:prstGeom>
        </p:spPr>
        <p:txBody>
          <a:bodyPr lIns="0" tIns="0" rIns="0" bIns="0"/>
          <a:lstStyle>
            <a:defPPr>
              <a:defRPr lang="en-US"/>
            </a:defPPr>
            <a:lvl1pPr marL="0" algn="l" defTabSz="914400" rtl="0" eaLnBrk="1" latinLnBrk="0" hangingPunct="1">
              <a:defRPr sz="9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fontAlgn="auto">
              <a:spcBef>
                <a:spcPts val="55"/>
              </a:spcBef>
              <a:spcAft>
                <a:spcPts val="0"/>
              </a:spcAft>
              <a:defRPr/>
            </a:pPr>
            <a:r>
              <a:rPr lang="en-GB" sz="1400" spc="35" dirty="0">
                <a:latin typeface="Arial" panose="020B0604020202020204" pitchFamily="34" charset="0"/>
                <a:cs typeface="Arial" panose="020B0604020202020204" pitchFamily="34" charset="0"/>
              </a:rPr>
              <a:t>Page</a:t>
            </a:r>
            <a:r>
              <a:rPr lang="en-GB" sz="1400" spc="-110" dirty="0">
                <a:latin typeface="Arial" panose="020B0604020202020204" pitchFamily="34" charset="0"/>
                <a:cs typeface="Arial" panose="020B0604020202020204" pitchFamily="34" charset="0"/>
              </a:rPr>
              <a:t> </a:t>
            </a:r>
            <a:fld id="{08FCE9DA-5C9C-4B1A-9452-666DCA25CB8B}" type="slidenum">
              <a:rPr sz="1400" spc="55" smtClean="0">
                <a:latin typeface="Arial" panose="020B0604020202020204" pitchFamily="34" charset="0"/>
                <a:cs typeface="Arial" panose="020B0604020202020204" pitchFamily="34" charset="0"/>
              </a:rPr>
              <a:pPr marL="12700" fontAlgn="auto">
                <a:spcBef>
                  <a:spcPts val="55"/>
                </a:spcBef>
                <a:spcAft>
                  <a:spcPts val="0"/>
                </a:spcAft>
                <a:defRPr/>
              </a:pPr>
              <a:t>‹#›</a:t>
            </a:fld>
            <a:endParaRPr sz="1400" spc="55"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7356530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15_Custom Layout">
    <p:spTree>
      <p:nvGrpSpPr>
        <p:cNvPr id="1" name=""/>
        <p:cNvGrpSpPr/>
        <p:nvPr/>
      </p:nvGrpSpPr>
      <p:grpSpPr>
        <a:xfrm>
          <a:off x="0" y="0"/>
          <a:ext cx="0" cy="0"/>
          <a:chOff x="0" y="0"/>
          <a:chExt cx="0" cy="0"/>
        </a:xfrm>
      </p:grpSpPr>
      <p:pic>
        <p:nvPicPr>
          <p:cNvPr id="2" name="Picture 2"/>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8909050" y="0"/>
            <a:ext cx="1790700" cy="1130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bg object 16"/>
          <p:cNvSpPr>
            <a:spLocks/>
          </p:cNvSpPr>
          <p:nvPr userDrawn="1"/>
        </p:nvSpPr>
        <p:spPr bwMode="auto">
          <a:xfrm>
            <a:off x="0" y="0"/>
            <a:ext cx="10052050" cy="11309350"/>
          </a:xfrm>
          <a:custGeom>
            <a:avLst/>
            <a:gdLst>
              <a:gd name="T0" fmla="*/ 0 w 16490315"/>
              <a:gd name="T1" fmla="*/ 0 h 11309350"/>
              <a:gd name="T2" fmla="*/ 0 w 16490315"/>
              <a:gd name="T3" fmla="*/ 11309085 h 11309350"/>
              <a:gd name="T4" fmla="*/ 6127289 w 16490315"/>
              <a:gd name="T5" fmla="*/ 11309085 h 11309350"/>
              <a:gd name="T6" fmla="*/ 6127289 w 16490315"/>
              <a:gd name="T7" fmla="*/ 0 h 11309350"/>
              <a:gd name="T8" fmla="*/ 0 w 16490315"/>
              <a:gd name="T9" fmla="*/ 0 h 113093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490315" h="11309350">
                <a:moveTo>
                  <a:pt x="0" y="0"/>
                </a:moveTo>
                <a:lnTo>
                  <a:pt x="0" y="11309085"/>
                </a:lnTo>
                <a:lnTo>
                  <a:pt x="16489860" y="11309085"/>
                </a:lnTo>
                <a:lnTo>
                  <a:pt x="16489860" y="0"/>
                </a:lnTo>
                <a:lnTo>
                  <a:pt x="0" y="0"/>
                </a:lnTo>
                <a:close/>
              </a:path>
            </a:pathLst>
          </a:custGeom>
          <a:solidFill>
            <a:srgbClr val="F792A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4" name="object 3"/>
          <p:cNvSpPr>
            <a:spLocks noChangeArrowheads="1"/>
          </p:cNvSpPr>
          <p:nvPr userDrawn="1"/>
        </p:nvSpPr>
        <p:spPr bwMode="auto">
          <a:xfrm>
            <a:off x="719138" y="0"/>
            <a:ext cx="2174875" cy="2174875"/>
          </a:xfrm>
          <a:prstGeom prst="rect">
            <a:avLst/>
          </a:prstGeom>
          <a:blipFill dpi="0" rotWithShape="1">
            <a:blip r:embed="rId3"/>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defRPr/>
            </a:pPr>
            <a:endParaRPr lang="en-US" altLang="en-US"/>
          </a:p>
        </p:txBody>
      </p:sp>
      <p:sp>
        <p:nvSpPr>
          <p:cNvPr id="5" name="Holder 6">
            <a:extLst>
              <a:ext uri="{FF2B5EF4-FFF2-40B4-BE49-F238E27FC236}">
                <a16:creationId xmlns:a16="http://schemas.microsoft.com/office/drawing/2014/main" id="{D43A2909-278E-E845-A2FD-BC4B3AA1EC0B}"/>
              </a:ext>
            </a:extLst>
          </p:cNvPr>
          <p:cNvSpPr txBox="1">
            <a:spLocks/>
          </p:cNvSpPr>
          <p:nvPr userDrawn="1"/>
        </p:nvSpPr>
        <p:spPr>
          <a:xfrm>
            <a:off x="473075" y="10798175"/>
            <a:ext cx="1044575" cy="511175"/>
          </a:xfrm>
          <a:prstGeom prst="rect">
            <a:avLst/>
          </a:prstGeom>
        </p:spPr>
        <p:txBody>
          <a:bodyPr lIns="0" tIns="0" rIns="0" bIns="0"/>
          <a:lstStyle>
            <a:defPPr>
              <a:defRPr lang="en-US"/>
            </a:defPPr>
            <a:lvl1pPr marL="0" algn="l" defTabSz="914400" rtl="0" eaLnBrk="1" latinLnBrk="0" hangingPunct="1">
              <a:defRPr sz="9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fontAlgn="auto">
              <a:spcBef>
                <a:spcPts val="55"/>
              </a:spcBef>
              <a:spcAft>
                <a:spcPts val="0"/>
              </a:spcAft>
              <a:defRPr/>
            </a:pPr>
            <a:r>
              <a:rPr lang="en-GB" sz="1400" spc="35" dirty="0">
                <a:latin typeface="Arial" panose="020B0604020202020204" pitchFamily="34" charset="0"/>
                <a:cs typeface="Arial" panose="020B0604020202020204" pitchFamily="34" charset="0"/>
              </a:rPr>
              <a:t>Page</a:t>
            </a:r>
            <a:r>
              <a:rPr lang="en-GB" sz="1400" spc="-110" dirty="0">
                <a:latin typeface="Arial" panose="020B0604020202020204" pitchFamily="34" charset="0"/>
                <a:cs typeface="Arial" panose="020B0604020202020204" pitchFamily="34" charset="0"/>
              </a:rPr>
              <a:t> </a:t>
            </a:r>
            <a:fld id="{A5EC1BA0-3D32-4A08-9A08-22116A32E7EC}" type="slidenum">
              <a:rPr sz="1400" spc="55" smtClean="0">
                <a:latin typeface="Arial" panose="020B0604020202020204" pitchFamily="34" charset="0"/>
                <a:cs typeface="Arial" panose="020B0604020202020204" pitchFamily="34" charset="0"/>
              </a:rPr>
              <a:pPr marL="12700" fontAlgn="auto">
                <a:spcBef>
                  <a:spcPts val="55"/>
                </a:spcBef>
                <a:spcAft>
                  <a:spcPts val="0"/>
                </a:spcAft>
                <a:defRPr/>
              </a:pPr>
              <a:t>‹#›</a:t>
            </a:fld>
            <a:endParaRPr sz="1400" spc="55"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3230952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18_Custom Layout">
    <p:spTree>
      <p:nvGrpSpPr>
        <p:cNvPr id="1" name=""/>
        <p:cNvGrpSpPr/>
        <p:nvPr/>
      </p:nvGrpSpPr>
      <p:grpSpPr>
        <a:xfrm>
          <a:off x="0" y="0"/>
          <a:ext cx="0" cy="0"/>
          <a:chOff x="0" y="0"/>
          <a:chExt cx="0" cy="0"/>
        </a:xfrm>
      </p:grpSpPr>
      <p:pic>
        <p:nvPicPr>
          <p:cNvPr id="2" name="Picture 2"/>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8909050" y="0"/>
            <a:ext cx="1790700" cy="1130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bg object 16"/>
          <p:cNvSpPr>
            <a:spLocks/>
          </p:cNvSpPr>
          <p:nvPr userDrawn="1"/>
        </p:nvSpPr>
        <p:spPr bwMode="auto">
          <a:xfrm>
            <a:off x="0" y="0"/>
            <a:ext cx="10052050" cy="11309350"/>
          </a:xfrm>
          <a:custGeom>
            <a:avLst/>
            <a:gdLst>
              <a:gd name="T0" fmla="*/ 0 w 16490315"/>
              <a:gd name="T1" fmla="*/ 0 h 11309350"/>
              <a:gd name="T2" fmla="*/ 0 w 16490315"/>
              <a:gd name="T3" fmla="*/ 11309085 h 11309350"/>
              <a:gd name="T4" fmla="*/ 6127289 w 16490315"/>
              <a:gd name="T5" fmla="*/ 11309085 h 11309350"/>
              <a:gd name="T6" fmla="*/ 6127289 w 16490315"/>
              <a:gd name="T7" fmla="*/ 0 h 11309350"/>
              <a:gd name="T8" fmla="*/ 0 w 16490315"/>
              <a:gd name="T9" fmla="*/ 0 h 113093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490315" h="11309350">
                <a:moveTo>
                  <a:pt x="0" y="0"/>
                </a:moveTo>
                <a:lnTo>
                  <a:pt x="0" y="11309085"/>
                </a:lnTo>
                <a:lnTo>
                  <a:pt x="16489860" y="11309085"/>
                </a:lnTo>
                <a:lnTo>
                  <a:pt x="16489860" y="0"/>
                </a:lnTo>
                <a:lnTo>
                  <a:pt x="0" y="0"/>
                </a:lnTo>
                <a:close/>
              </a:path>
            </a:pathLst>
          </a:custGeom>
          <a:solidFill>
            <a:srgbClr val="FFF366"/>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4" name="Holder 6">
            <a:extLst>
              <a:ext uri="{FF2B5EF4-FFF2-40B4-BE49-F238E27FC236}">
                <a16:creationId xmlns:a16="http://schemas.microsoft.com/office/drawing/2014/main" id="{44DF31EE-41A0-1E4F-AAC8-87115BA048C4}"/>
              </a:ext>
            </a:extLst>
          </p:cNvPr>
          <p:cNvSpPr txBox="1">
            <a:spLocks/>
          </p:cNvSpPr>
          <p:nvPr userDrawn="1"/>
        </p:nvSpPr>
        <p:spPr>
          <a:xfrm>
            <a:off x="473075" y="10798175"/>
            <a:ext cx="1044575" cy="511175"/>
          </a:xfrm>
          <a:prstGeom prst="rect">
            <a:avLst/>
          </a:prstGeom>
        </p:spPr>
        <p:txBody>
          <a:bodyPr lIns="0" tIns="0" rIns="0" bIns="0"/>
          <a:lstStyle>
            <a:defPPr>
              <a:defRPr lang="en-US"/>
            </a:defPPr>
            <a:lvl1pPr marL="0" algn="l" defTabSz="914400" rtl="0" eaLnBrk="1" latinLnBrk="0" hangingPunct="1">
              <a:defRPr sz="9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fontAlgn="auto">
              <a:spcBef>
                <a:spcPts val="55"/>
              </a:spcBef>
              <a:spcAft>
                <a:spcPts val="0"/>
              </a:spcAft>
              <a:defRPr/>
            </a:pPr>
            <a:r>
              <a:rPr lang="en-GB" sz="1400" spc="35" dirty="0">
                <a:latin typeface="Arial" panose="020B0604020202020204" pitchFamily="34" charset="0"/>
                <a:cs typeface="Arial" panose="020B0604020202020204" pitchFamily="34" charset="0"/>
              </a:rPr>
              <a:t>Page</a:t>
            </a:r>
            <a:r>
              <a:rPr lang="en-GB" sz="1400" spc="-110" dirty="0">
                <a:latin typeface="Arial" panose="020B0604020202020204" pitchFamily="34" charset="0"/>
                <a:cs typeface="Arial" panose="020B0604020202020204" pitchFamily="34" charset="0"/>
              </a:rPr>
              <a:t> </a:t>
            </a:r>
            <a:fld id="{CA89FB0A-4E87-44CA-AD9B-37E1379A113C}" type="slidenum">
              <a:rPr sz="1400" spc="55" smtClean="0">
                <a:latin typeface="Arial" panose="020B0604020202020204" pitchFamily="34" charset="0"/>
                <a:cs typeface="Arial" panose="020B0604020202020204" pitchFamily="34" charset="0"/>
              </a:rPr>
              <a:pPr marL="12700" fontAlgn="auto">
                <a:spcBef>
                  <a:spcPts val="55"/>
                </a:spcBef>
                <a:spcAft>
                  <a:spcPts val="0"/>
                </a:spcAft>
                <a:defRPr/>
              </a:pPr>
              <a:t>‹#›</a:t>
            </a:fld>
            <a:endParaRPr sz="1400" spc="55" dirty="0">
              <a:latin typeface="Arial" panose="020B0604020202020204" pitchFamily="34" charset="0"/>
              <a:cs typeface="Arial" panose="020B0604020202020204" pitchFamily="34" charset="0"/>
            </a:endParaRPr>
          </a:p>
        </p:txBody>
      </p:sp>
      <p:sp>
        <p:nvSpPr>
          <p:cNvPr id="5" name="object 3"/>
          <p:cNvSpPr>
            <a:spLocks noChangeArrowheads="1"/>
          </p:cNvSpPr>
          <p:nvPr userDrawn="1"/>
        </p:nvSpPr>
        <p:spPr bwMode="auto">
          <a:xfrm>
            <a:off x="719138" y="0"/>
            <a:ext cx="2174875" cy="2174875"/>
          </a:xfrm>
          <a:prstGeom prst="rect">
            <a:avLst/>
          </a:prstGeom>
          <a:blipFill dpi="0" rotWithShape="1">
            <a:blip r:embed="rId3"/>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defRPr/>
            </a:pPr>
            <a:endParaRPr lang="en-US" altLang="en-US"/>
          </a:p>
        </p:txBody>
      </p:sp>
    </p:spTree>
    <p:extLst>
      <p:ext uri="{BB962C8B-B14F-4D97-AF65-F5344CB8AC3E}">
        <p14:creationId xmlns:p14="http://schemas.microsoft.com/office/powerpoint/2010/main" val="90341300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45_Custom Layout">
    <p:spTree>
      <p:nvGrpSpPr>
        <p:cNvPr id="1" name=""/>
        <p:cNvGrpSpPr/>
        <p:nvPr/>
      </p:nvGrpSpPr>
      <p:grpSpPr>
        <a:xfrm>
          <a:off x="0" y="0"/>
          <a:ext cx="0" cy="0"/>
          <a:chOff x="0" y="0"/>
          <a:chExt cx="0" cy="0"/>
        </a:xfrm>
      </p:grpSpPr>
      <p:pic>
        <p:nvPicPr>
          <p:cNvPr id="2" name="Picture 2"/>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9156700" y="20638"/>
            <a:ext cx="1790700" cy="1130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bg object 16"/>
          <p:cNvSpPr>
            <a:spLocks/>
          </p:cNvSpPr>
          <p:nvPr userDrawn="1"/>
        </p:nvSpPr>
        <p:spPr bwMode="auto">
          <a:xfrm>
            <a:off x="0" y="0"/>
            <a:ext cx="10052050" cy="11309350"/>
          </a:xfrm>
          <a:custGeom>
            <a:avLst/>
            <a:gdLst>
              <a:gd name="T0" fmla="*/ 0 w 16490315"/>
              <a:gd name="T1" fmla="*/ 0 h 11309350"/>
              <a:gd name="T2" fmla="*/ 0 w 16490315"/>
              <a:gd name="T3" fmla="*/ 11309085 h 11309350"/>
              <a:gd name="T4" fmla="*/ 6127289 w 16490315"/>
              <a:gd name="T5" fmla="*/ 11309085 h 11309350"/>
              <a:gd name="T6" fmla="*/ 6127289 w 16490315"/>
              <a:gd name="T7" fmla="*/ 0 h 11309350"/>
              <a:gd name="T8" fmla="*/ 0 w 16490315"/>
              <a:gd name="T9" fmla="*/ 0 h 113093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490315" h="11309350">
                <a:moveTo>
                  <a:pt x="0" y="0"/>
                </a:moveTo>
                <a:lnTo>
                  <a:pt x="0" y="11309085"/>
                </a:lnTo>
                <a:lnTo>
                  <a:pt x="16489860" y="11309085"/>
                </a:lnTo>
                <a:lnTo>
                  <a:pt x="16489860" y="0"/>
                </a:lnTo>
                <a:lnTo>
                  <a:pt x="0" y="0"/>
                </a:lnTo>
                <a:close/>
              </a:path>
            </a:pathLst>
          </a:custGeom>
          <a:solidFill>
            <a:srgbClr val="67C6C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4" name="Holder 6">
            <a:extLst>
              <a:ext uri="{FF2B5EF4-FFF2-40B4-BE49-F238E27FC236}">
                <a16:creationId xmlns:a16="http://schemas.microsoft.com/office/drawing/2014/main" id="{44DF31EE-41A0-1E4F-AAC8-87115BA048C4}"/>
              </a:ext>
            </a:extLst>
          </p:cNvPr>
          <p:cNvSpPr txBox="1">
            <a:spLocks/>
          </p:cNvSpPr>
          <p:nvPr userDrawn="1"/>
        </p:nvSpPr>
        <p:spPr>
          <a:xfrm>
            <a:off x="473075" y="10798175"/>
            <a:ext cx="1044575" cy="511175"/>
          </a:xfrm>
          <a:prstGeom prst="rect">
            <a:avLst/>
          </a:prstGeom>
        </p:spPr>
        <p:txBody>
          <a:bodyPr lIns="0" tIns="0" rIns="0" bIns="0"/>
          <a:lstStyle>
            <a:defPPr>
              <a:defRPr lang="en-US"/>
            </a:defPPr>
            <a:lvl1pPr marL="0" algn="l" defTabSz="914400" rtl="0" eaLnBrk="1" latinLnBrk="0" hangingPunct="1">
              <a:defRPr sz="9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fontAlgn="auto">
              <a:spcBef>
                <a:spcPts val="55"/>
              </a:spcBef>
              <a:spcAft>
                <a:spcPts val="0"/>
              </a:spcAft>
              <a:defRPr/>
            </a:pPr>
            <a:r>
              <a:rPr lang="en-GB" sz="1400" spc="35" dirty="0">
                <a:solidFill>
                  <a:schemeClr val="bg1"/>
                </a:solidFill>
                <a:latin typeface="Arial" panose="020B0604020202020204" pitchFamily="34" charset="0"/>
                <a:cs typeface="Arial" panose="020B0604020202020204" pitchFamily="34" charset="0"/>
              </a:rPr>
              <a:t>Page</a:t>
            </a:r>
            <a:r>
              <a:rPr lang="en-GB" sz="1400" spc="-110" dirty="0">
                <a:solidFill>
                  <a:schemeClr val="bg1"/>
                </a:solidFill>
                <a:latin typeface="Arial" panose="020B0604020202020204" pitchFamily="34" charset="0"/>
                <a:cs typeface="Arial" panose="020B0604020202020204" pitchFamily="34" charset="0"/>
              </a:rPr>
              <a:t> </a:t>
            </a:r>
            <a:fld id="{C49B037F-D64C-41F6-998C-4CCE46A20184}" type="slidenum">
              <a:rPr sz="1400" spc="55" smtClean="0">
                <a:solidFill>
                  <a:schemeClr val="bg1"/>
                </a:solidFill>
                <a:latin typeface="Arial" panose="020B0604020202020204" pitchFamily="34" charset="0"/>
                <a:cs typeface="Arial" panose="020B0604020202020204" pitchFamily="34" charset="0"/>
              </a:rPr>
              <a:pPr marL="12700" fontAlgn="auto">
                <a:spcBef>
                  <a:spcPts val="55"/>
                </a:spcBef>
                <a:spcAft>
                  <a:spcPts val="0"/>
                </a:spcAft>
                <a:defRPr/>
              </a:pPr>
              <a:t>‹#›</a:t>
            </a:fld>
            <a:endParaRPr sz="1400" spc="55" dirty="0">
              <a:solidFill>
                <a:schemeClr val="bg1"/>
              </a:solidFill>
              <a:latin typeface="Arial" panose="020B0604020202020204" pitchFamily="34" charset="0"/>
              <a:cs typeface="Arial" panose="020B0604020202020204" pitchFamily="34" charset="0"/>
            </a:endParaRPr>
          </a:p>
        </p:txBody>
      </p:sp>
      <p:sp>
        <p:nvSpPr>
          <p:cNvPr id="5" name="object 3"/>
          <p:cNvSpPr>
            <a:spLocks noChangeArrowheads="1"/>
          </p:cNvSpPr>
          <p:nvPr userDrawn="1"/>
        </p:nvSpPr>
        <p:spPr bwMode="auto">
          <a:xfrm>
            <a:off x="719138" y="0"/>
            <a:ext cx="2174875" cy="2174875"/>
          </a:xfrm>
          <a:prstGeom prst="rect">
            <a:avLst/>
          </a:prstGeom>
          <a:blipFill dpi="0" rotWithShape="1">
            <a:blip r:embed="rId3"/>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defRPr/>
            </a:pPr>
            <a:endParaRPr lang="en-US" altLang="en-US"/>
          </a:p>
        </p:txBody>
      </p:sp>
    </p:spTree>
    <p:extLst>
      <p:ext uri="{BB962C8B-B14F-4D97-AF65-F5344CB8AC3E}">
        <p14:creationId xmlns:p14="http://schemas.microsoft.com/office/powerpoint/2010/main" val="415500046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46_Custom Layout">
    <p:spTree>
      <p:nvGrpSpPr>
        <p:cNvPr id="1" name=""/>
        <p:cNvGrpSpPr/>
        <p:nvPr/>
      </p:nvGrpSpPr>
      <p:grpSpPr>
        <a:xfrm>
          <a:off x="0" y="0"/>
          <a:ext cx="0" cy="0"/>
          <a:chOff x="0" y="0"/>
          <a:chExt cx="0" cy="0"/>
        </a:xfrm>
      </p:grpSpPr>
      <p:pic>
        <p:nvPicPr>
          <p:cNvPr id="2" name="Picture 2"/>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9001125" y="0"/>
            <a:ext cx="1790700" cy="1130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bg object 16"/>
          <p:cNvSpPr>
            <a:spLocks/>
          </p:cNvSpPr>
          <p:nvPr userDrawn="1"/>
        </p:nvSpPr>
        <p:spPr bwMode="auto">
          <a:xfrm>
            <a:off x="0" y="0"/>
            <a:ext cx="10052050" cy="11309350"/>
          </a:xfrm>
          <a:custGeom>
            <a:avLst/>
            <a:gdLst>
              <a:gd name="T0" fmla="*/ 0 w 16490315"/>
              <a:gd name="T1" fmla="*/ 0 h 11309350"/>
              <a:gd name="T2" fmla="*/ 0 w 16490315"/>
              <a:gd name="T3" fmla="*/ 11309085 h 11309350"/>
              <a:gd name="T4" fmla="*/ 6127289 w 16490315"/>
              <a:gd name="T5" fmla="*/ 11309085 h 11309350"/>
              <a:gd name="T6" fmla="*/ 6127289 w 16490315"/>
              <a:gd name="T7" fmla="*/ 0 h 11309350"/>
              <a:gd name="T8" fmla="*/ 0 w 16490315"/>
              <a:gd name="T9" fmla="*/ 0 h 113093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490315" h="11309350">
                <a:moveTo>
                  <a:pt x="0" y="0"/>
                </a:moveTo>
                <a:lnTo>
                  <a:pt x="0" y="11309085"/>
                </a:lnTo>
                <a:lnTo>
                  <a:pt x="16489860" y="11309085"/>
                </a:lnTo>
                <a:lnTo>
                  <a:pt x="16489860" y="0"/>
                </a:lnTo>
                <a:lnTo>
                  <a:pt x="0" y="0"/>
                </a:lnTo>
                <a:close/>
              </a:path>
            </a:pathLst>
          </a:custGeom>
          <a:solidFill>
            <a:srgbClr val="8898B5"/>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4" name="Holder 6">
            <a:extLst>
              <a:ext uri="{FF2B5EF4-FFF2-40B4-BE49-F238E27FC236}">
                <a16:creationId xmlns:a16="http://schemas.microsoft.com/office/drawing/2014/main" id="{44DF31EE-41A0-1E4F-AAC8-87115BA048C4}"/>
              </a:ext>
            </a:extLst>
          </p:cNvPr>
          <p:cNvSpPr txBox="1">
            <a:spLocks/>
          </p:cNvSpPr>
          <p:nvPr userDrawn="1"/>
        </p:nvSpPr>
        <p:spPr>
          <a:xfrm>
            <a:off x="473075" y="10798175"/>
            <a:ext cx="1044575" cy="511175"/>
          </a:xfrm>
          <a:prstGeom prst="rect">
            <a:avLst/>
          </a:prstGeom>
        </p:spPr>
        <p:txBody>
          <a:bodyPr lIns="0" tIns="0" rIns="0" bIns="0"/>
          <a:lstStyle>
            <a:defPPr>
              <a:defRPr lang="en-US"/>
            </a:defPPr>
            <a:lvl1pPr marL="0" algn="l" defTabSz="914400" rtl="0" eaLnBrk="1" latinLnBrk="0" hangingPunct="1">
              <a:defRPr sz="9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fontAlgn="auto">
              <a:spcBef>
                <a:spcPts val="55"/>
              </a:spcBef>
              <a:spcAft>
                <a:spcPts val="0"/>
              </a:spcAft>
              <a:defRPr/>
            </a:pPr>
            <a:r>
              <a:rPr lang="en-GB" sz="1400" spc="35" dirty="0">
                <a:solidFill>
                  <a:schemeClr val="bg1"/>
                </a:solidFill>
                <a:latin typeface="Arial" panose="020B0604020202020204" pitchFamily="34" charset="0"/>
                <a:cs typeface="Arial" panose="020B0604020202020204" pitchFamily="34" charset="0"/>
              </a:rPr>
              <a:t>Page</a:t>
            </a:r>
            <a:r>
              <a:rPr lang="en-GB" sz="1400" spc="-110" dirty="0">
                <a:solidFill>
                  <a:schemeClr val="bg1"/>
                </a:solidFill>
                <a:latin typeface="Arial" panose="020B0604020202020204" pitchFamily="34" charset="0"/>
                <a:cs typeface="Arial" panose="020B0604020202020204" pitchFamily="34" charset="0"/>
              </a:rPr>
              <a:t> </a:t>
            </a:r>
            <a:fld id="{CB95343A-1ECD-46B0-9AF9-4878697FED02}" type="slidenum">
              <a:rPr sz="1400" spc="55" smtClean="0">
                <a:solidFill>
                  <a:schemeClr val="bg1"/>
                </a:solidFill>
                <a:latin typeface="Arial" panose="020B0604020202020204" pitchFamily="34" charset="0"/>
                <a:cs typeface="Arial" panose="020B0604020202020204" pitchFamily="34" charset="0"/>
              </a:rPr>
              <a:pPr marL="12700" fontAlgn="auto">
                <a:spcBef>
                  <a:spcPts val="55"/>
                </a:spcBef>
                <a:spcAft>
                  <a:spcPts val="0"/>
                </a:spcAft>
                <a:defRPr/>
              </a:pPr>
              <a:t>‹#›</a:t>
            </a:fld>
            <a:endParaRPr sz="1400" spc="55" dirty="0">
              <a:solidFill>
                <a:schemeClr val="bg1"/>
              </a:solidFill>
              <a:latin typeface="Arial" panose="020B0604020202020204" pitchFamily="34" charset="0"/>
              <a:cs typeface="Arial" panose="020B0604020202020204" pitchFamily="34" charset="0"/>
            </a:endParaRPr>
          </a:p>
        </p:txBody>
      </p:sp>
      <p:sp>
        <p:nvSpPr>
          <p:cNvPr id="5" name="object 3"/>
          <p:cNvSpPr>
            <a:spLocks noChangeArrowheads="1"/>
          </p:cNvSpPr>
          <p:nvPr userDrawn="1"/>
        </p:nvSpPr>
        <p:spPr bwMode="auto">
          <a:xfrm>
            <a:off x="719138" y="0"/>
            <a:ext cx="2174875" cy="2174875"/>
          </a:xfrm>
          <a:prstGeom prst="rect">
            <a:avLst/>
          </a:prstGeom>
          <a:blipFill dpi="0" rotWithShape="1">
            <a:blip r:embed="rId3"/>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defRPr/>
            </a:pPr>
            <a:endParaRPr lang="en-US" altLang="en-US"/>
          </a:p>
        </p:txBody>
      </p:sp>
    </p:spTree>
    <p:extLst>
      <p:ext uri="{BB962C8B-B14F-4D97-AF65-F5344CB8AC3E}">
        <p14:creationId xmlns:p14="http://schemas.microsoft.com/office/powerpoint/2010/main" val="231683218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47_Custom Layout">
    <p:spTree>
      <p:nvGrpSpPr>
        <p:cNvPr id="1" name=""/>
        <p:cNvGrpSpPr/>
        <p:nvPr/>
      </p:nvGrpSpPr>
      <p:grpSpPr>
        <a:xfrm>
          <a:off x="0" y="0"/>
          <a:ext cx="0" cy="0"/>
          <a:chOff x="0" y="0"/>
          <a:chExt cx="0" cy="0"/>
        </a:xfrm>
      </p:grpSpPr>
      <p:sp>
        <p:nvSpPr>
          <p:cNvPr id="2" name="Holder 6">
            <a:extLst>
              <a:ext uri="{FF2B5EF4-FFF2-40B4-BE49-F238E27FC236}">
                <a16:creationId xmlns:a16="http://schemas.microsoft.com/office/drawing/2014/main" id="{44DF31EE-41A0-1E4F-AAC8-87115BA048C4}"/>
              </a:ext>
            </a:extLst>
          </p:cNvPr>
          <p:cNvSpPr txBox="1">
            <a:spLocks/>
          </p:cNvSpPr>
          <p:nvPr userDrawn="1"/>
        </p:nvSpPr>
        <p:spPr>
          <a:xfrm>
            <a:off x="473075" y="10798175"/>
            <a:ext cx="1044575" cy="511175"/>
          </a:xfrm>
          <a:prstGeom prst="rect">
            <a:avLst/>
          </a:prstGeom>
        </p:spPr>
        <p:txBody>
          <a:bodyPr lIns="0" tIns="0" rIns="0" bIns="0"/>
          <a:lstStyle>
            <a:defPPr>
              <a:defRPr lang="en-US"/>
            </a:defPPr>
            <a:lvl1pPr marL="0" algn="l" defTabSz="914400" rtl="0" eaLnBrk="1" latinLnBrk="0" hangingPunct="1">
              <a:defRPr sz="9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fontAlgn="auto">
              <a:spcBef>
                <a:spcPts val="55"/>
              </a:spcBef>
              <a:spcAft>
                <a:spcPts val="0"/>
              </a:spcAft>
              <a:defRPr/>
            </a:pPr>
            <a:r>
              <a:rPr lang="en-GB" sz="1400" spc="35" dirty="0">
                <a:latin typeface="Arial" panose="020B0604020202020204" pitchFamily="34" charset="0"/>
                <a:cs typeface="Arial" panose="020B0604020202020204" pitchFamily="34" charset="0"/>
              </a:rPr>
              <a:t>Page</a:t>
            </a:r>
            <a:r>
              <a:rPr lang="en-GB" sz="1400" spc="-110" dirty="0">
                <a:latin typeface="Arial" panose="020B0604020202020204" pitchFamily="34" charset="0"/>
                <a:cs typeface="Arial" panose="020B0604020202020204" pitchFamily="34" charset="0"/>
              </a:rPr>
              <a:t> </a:t>
            </a:r>
            <a:fld id="{18E4C61C-B84E-43CD-9FC4-484A34AF75DB}" type="slidenum">
              <a:rPr sz="1400" spc="55" smtClean="0">
                <a:latin typeface="Arial" panose="020B0604020202020204" pitchFamily="34" charset="0"/>
                <a:cs typeface="Arial" panose="020B0604020202020204" pitchFamily="34" charset="0"/>
              </a:rPr>
              <a:pPr marL="12700" fontAlgn="auto">
                <a:spcBef>
                  <a:spcPts val="55"/>
                </a:spcBef>
                <a:spcAft>
                  <a:spcPts val="0"/>
                </a:spcAft>
                <a:defRPr/>
              </a:pPr>
              <a:t>‹#›</a:t>
            </a:fld>
            <a:endParaRPr sz="1400" spc="55" dirty="0">
              <a:latin typeface="Arial" panose="020B0604020202020204" pitchFamily="34" charset="0"/>
              <a:cs typeface="Arial" panose="020B0604020202020204" pitchFamily="34" charset="0"/>
            </a:endParaRPr>
          </a:p>
        </p:txBody>
      </p:sp>
      <p:sp>
        <p:nvSpPr>
          <p:cNvPr id="3" name="object 3"/>
          <p:cNvSpPr>
            <a:spLocks noChangeArrowheads="1"/>
          </p:cNvSpPr>
          <p:nvPr userDrawn="1"/>
        </p:nvSpPr>
        <p:spPr bwMode="auto">
          <a:xfrm>
            <a:off x="719138" y="0"/>
            <a:ext cx="2174875" cy="2174875"/>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defRPr/>
            </a:pPr>
            <a:endParaRPr lang="en-US" altLang="en-US"/>
          </a:p>
        </p:txBody>
      </p:sp>
      <p:pic>
        <p:nvPicPr>
          <p:cNvPr id="4" name="Picture 4"/>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2965450" y="0"/>
            <a:ext cx="1790700" cy="1130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bg object 16"/>
          <p:cNvSpPr>
            <a:spLocks/>
          </p:cNvSpPr>
          <p:nvPr userDrawn="1"/>
        </p:nvSpPr>
        <p:spPr bwMode="auto">
          <a:xfrm>
            <a:off x="3614738" y="0"/>
            <a:ext cx="16489362" cy="11309350"/>
          </a:xfrm>
          <a:custGeom>
            <a:avLst/>
            <a:gdLst>
              <a:gd name="T0" fmla="*/ 0 w 16490315"/>
              <a:gd name="T1" fmla="*/ 0 h 11309350"/>
              <a:gd name="T2" fmla="*/ 0 w 16490315"/>
              <a:gd name="T3" fmla="*/ 11309085 h 11309350"/>
              <a:gd name="T4" fmla="*/ 16487954 w 16490315"/>
              <a:gd name="T5" fmla="*/ 11309085 h 11309350"/>
              <a:gd name="T6" fmla="*/ 16487954 w 16490315"/>
              <a:gd name="T7" fmla="*/ 0 h 11309350"/>
              <a:gd name="T8" fmla="*/ 0 w 16490315"/>
              <a:gd name="T9" fmla="*/ 0 h 113093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490315" h="11309350">
                <a:moveTo>
                  <a:pt x="0" y="0"/>
                </a:moveTo>
                <a:lnTo>
                  <a:pt x="0" y="11309085"/>
                </a:lnTo>
                <a:lnTo>
                  <a:pt x="16489860" y="11309085"/>
                </a:lnTo>
                <a:lnTo>
                  <a:pt x="16489860" y="0"/>
                </a:lnTo>
                <a:lnTo>
                  <a:pt x="0" y="0"/>
                </a:lnTo>
                <a:close/>
              </a:path>
            </a:pathLst>
          </a:custGeom>
          <a:solidFill>
            <a:srgbClr val="F3F5F6"/>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Tree>
    <p:extLst>
      <p:ext uri="{BB962C8B-B14F-4D97-AF65-F5344CB8AC3E}">
        <p14:creationId xmlns:p14="http://schemas.microsoft.com/office/powerpoint/2010/main" val="216191295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95143316"/>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image" Target="../media/image1.png"/><Relationship Id="rId20" Type="http://schemas.openxmlformats.org/officeDocument/2006/relationships/slideLayout" Target="../slideLayouts/slideLayout20.xml"/><Relationship Id="rId41" Type="http://schemas.openxmlformats.org/officeDocument/2006/relationships/slideLayout" Target="../slideLayouts/slideLayout4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object 3"/>
          <p:cNvSpPr>
            <a:spLocks noChangeArrowheads="1"/>
          </p:cNvSpPr>
          <p:nvPr userDrawn="1"/>
        </p:nvSpPr>
        <p:spPr bwMode="auto">
          <a:xfrm>
            <a:off x="719138" y="0"/>
            <a:ext cx="2174875" cy="2174875"/>
          </a:xfrm>
          <a:prstGeom prst="rect">
            <a:avLst/>
          </a:prstGeom>
          <a:blipFill dpi="0" rotWithShape="1">
            <a:blip r:embed="rId46"/>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defRPr/>
            </a:pPr>
            <a:endParaRPr lang="en-US" altLang="en-US"/>
          </a:p>
        </p:txBody>
      </p:sp>
    </p:spTree>
  </p:cSld>
  <p:clrMap bg1="lt1" tx1="dk1" bg2="lt2" tx2="dk2" accent1="accent1" accent2="accent2" accent3="accent3" accent4="accent4" accent5="accent5" accent6="accent6" hlink="hlink" folHlink="folHlink"/>
  <p:sldLayoutIdLst>
    <p:sldLayoutId id="2147483952" r:id="rId1"/>
    <p:sldLayoutId id="2147483953" r:id="rId2"/>
    <p:sldLayoutId id="2147483954" r:id="rId3"/>
    <p:sldLayoutId id="2147483955" r:id="rId4"/>
    <p:sldLayoutId id="2147483956" r:id="rId5"/>
    <p:sldLayoutId id="2147483957" r:id="rId6"/>
    <p:sldLayoutId id="2147483958" r:id="rId7"/>
    <p:sldLayoutId id="2147483959" r:id="rId8"/>
    <p:sldLayoutId id="2147483960" r:id="rId9"/>
    <p:sldLayoutId id="2147483961" r:id="rId10"/>
    <p:sldLayoutId id="2147483962" r:id="rId11"/>
    <p:sldLayoutId id="2147483963" r:id="rId12"/>
    <p:sldLayoutId id="2147483964" r:id="rId13"/>
    <p:sldLayoutId id="2147483965" r:id="rId14"/>
    <p:sldLayoutId id="2147483966" r:id="rId15"/>
    <p:sldLayoutId id="2147483967" r:id="rId16"/>
    <p:sldLayoutId id="2147483968" r:id="rId17"/>
    <p:sldLayoutId id="2147483969" r:id="rId18"/>
    <p:sldLayoutId id="2147483970" r:id="rId19"/>
    <p:sldLayoutId id="2147483971" r:id="rId20"/>
    <p:sldLayoutId id="2147483972" r:id="rId21"/>
    <p:sldLayoutId id="2147483973" r:id="rId22"/>
    <p:sldLayoutId id="2147483974" r:id="rId23"/>
    <p:sldLayoutId id="2147483975" r:id="rId24"/>
    <p:sldLayoutId id="2147483976" r:id="rId25"/>
    <p:sldLayoutId id="2147483977" r:id="rId26"/>
    <p:sldLayoutId id="2147483978" r:id="rId27"/>
    <p:sldLayoutId id="2147483979" r:id="rId28"/>
    <p:sldLayoutId id="2147483980" r:id="rId29"/>
    <p:sldLayoutId id="2147483981" r:id="rId30"/>
    <p:sldLayoutId id="2147483982" r:id="rId31"/>
    <p:sldLayoutId id="2147483983" r:id="rId32"/>
    <p:sldLayoutId id="2147483984" r:id="rId33"/>
    <p:sldLayoutId id="2147483985" r:id="rId34"/>
    <p:sldLayoutId id="2147483986" r:id="rId35"/>
    <p:sldLayoutId id="2147483987" r:id="rId36"/>
    <p:sldLayoutId id="2147483988" r:id="rId37"/>
    <p:sldLayoutId id="2147483989" r:id="rId38"/>
    <p:sldLayoutId id="2147483990" r:id="rId39"/>
    <p:sldLayoutId id="2147483991" r:id="rId40"/>
    <p:sldLayoutId id="2147483992" r:id="rId41"/>
    <p:sldLayoutId id="2147483993" r:id="rId42"/>
    <p:sldLayoutId id="2147483994" r:id="rId43"/>
    <p:sldLayoutId id="2147483951" r:id="rId44"/>
  </p:sldLayoutIdLst>
  <p:hf sldNum="0" hdr="0" dt="0"/>
  <p:txStyles>
    <p:titleStyle>
      <a:lvl1pPr algn="l" rtl="0" eaLnBrk="0" fontAlgn="base" hangingPunct="0">
        <a:lnSpc>
          <a:spcPct val="90000"/>
        </a:lnSpc>
        <a:spcBef>
          <a:spcPct val="0"/>
        </a:spcBef>
        <a:spcAft>
          <a:spcPct val="0"/>
        </a:spcAft>
        <a:defRPr sz="5400" kern="1200">
          <a:solidFill>
            <a:schemeClr val="tx1"/>
          </a:solidFill>
          <a:latin typeface="+mj-lt"/>
          <a:ea typeface="+mj-ea"/>
          <a:cs typeface="+mj-cs"/>
        </a:defRPr>
      </a:lvl1pPr>
      <a:lvl2pPr algn="l" rtl="0" eaLnBrk="0" fontAlgn="base" hangingPunct="0">
        <a:lnSpc>
          <a:spcPct val="90000"/>
        </a:lnSpc>
        <a:spcBef>
          <a:spcPct val="0"/>
        </a:spcBef>
        <a:spcAft>
          <a:spcPct val="0"/>
        </a:spcAft>
        <a:defRPr sz="5400">
          <a:solidFill>
            <a:schemeClr val="tx1"/>
          </a:solidFill>
          <a:latin typeface="Arial" panose="020B0604020202020204" pitchFamily="34" charset="0"/>
        </a:defRPr>
      </a:lvl2pPr>
      <a:lvl3pPr algn="l" rtl="0" eaLnBrk="0" fontAlgn="base" hangingPunct="0">
        <a:lnSpc>
          <a:spcPct val="90000"/>
        </a:lnSpc>
        <a:spcBef>
          <a:spcPct val="0"/>
        </a:spcBef>
        <a:spcAft>
          <a:spcPct val="0"/>
        </a:spcAft>
        <a:defRPr sz="5400">
          <a:solidFill>
            <a:schemeClr val="tx1"/>
          </a:solidFill>
          <a:latin typeface="Arial" panose="020B0604020202020204" pitchFamily="34" charset="0"/>
        </a:defRPr>
      </a:lvl3pPr>
      <a:lvl4pPr algn="l" rtl="0" eaLnBrk="0" fontAlgn="base" hangingPunct="0">
        <a:lnSpc>
          <a:spcPct val="90000"/>
        </a:lnSpc>
        <a:spcBef>
          <a:spcPct val="0"/>
        </a:spcBef>
        <a:spcAft>
          <a:spcPct val="0"/>
        </a:spcAft>
        <a:defRPr sz="5400">
          <a:solidFill>
            <a:schemeClr val="tx1"/>
          </a:solidFill>
          <a:latin typeface="Arial" panose="020B0604020202020204" pitchFamily="34" charset="0"/>
        </a:defRPr>
      </a:lvl4pPr>
      <a:lvl5pPr algn="l" rtl="0" eaLnBrk="0" fontAlgn="base" hangingPunct="0">
        <a:lnSpc>
          <a:spcPct val="90000"/>
        </a:lnSpc>
        <a:spcBef>
          <a:spcPct val="0"/>
        </a:spcBef>
        <a:spcAft>
          <a:spcPct val="0"/>
        </a:spcAft>
        <a:defRPr sz="5400">
          <a:solidFill>
            <a:schemeClr val="tx1"/>
          </a:solidFill>
          <a:latin typeface="Arial" panose="020B0604020202020204" pitchFamily="34" charset="0"/>
        </a:defRPr>
      </a:lvl5pPr>
      <a:lvl6pPr marL="457200" algn="l" rtl="0" fontAlgn="base">
        <a:lnSpc>
          <a:spcPct val="90000"/>
        </a:lnSpc>
        <a:spcBef>
          <a:spcPct val="0"/>
        </a:spcBef>
        <a:spcAft>
          <a:spcPct val="0"/>
        </a:spcAft>
        <a:defRPr sz="5400">
          <a:solidFill>
            <a:schemeClr val="tx1"/>
          </a:solidFill>
          <a:latin typeface="Arial" panose="020B0604020202020204" pitchFamily="34" charset="0"/>
        </a:defRPr>
      </a:lvl6pPr>
      <a:lvl7pPr marL="914400" algn="l" rtl="0" fontAlgn="base">
        <a:lnSpc>
          <a:spcPct val="90000"/>
        </a:lnSpc>
        <a:spcBef>
          <a:spcPct val="0"/>
        </a:spcBef>
        <a:spcAft>
          <a:spcPct val="0"/>
        </a:spcAft>
        <a:defRPr sz="5400">
          <a:solidFill>
            <a:schemeClr val="tx1"/>
          </a:solidFill>
          <a:latin typeface="Arial" panose="020B0604020202020204" pitchFamily="34" charset="0"/>
        </a:defRPr>
      </a:lvl7pPr>
      <a:lvl8pPr marL="1371600" algn="l" rtl="0" fontAlgn="base">
        <a:lnSpc>
          <a:spcPct val="90000"/>
        </a:lnSpc>
        <a:spcBef>
          <a:spcPct val="0"/>
        </a:spcBef>
        <a:spcAft>
          <a:spcPct val="0"/>
        </a:spcAft>
        <a:defRPr sz="5400">
          <a:solidFill>
            <a:schemeClr val="tx1"/>
          </a:solidFill>
          <a:latin typeface="Arial" panose="020B0604020202020204" pitchFamily="34" charset="0"/>
        </a:defRPr>
      </a:lvl8pPr>
      <a:lvl9pPr marL="1828800" algn="l" rtl="0" fontAlgn="base">
        <a:lnSpc>
          <a:spcPct val="90000"/>
        </a:lnSpc>
        <a:spcBef>
          <a:spcPct val="0"/>
        </a:spcBef>
        <a:spcAft>
          <a:spcPct val="0"/>
        </a:spcAft>
        <a:defRPr sz="5400">
          <a:solidFill>
            <a:schemeClr val="tx1"/>
          </a:solidFill>
          <a:latin typeface="Arial" panose="020B0604020202020204"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44.xml"/><Relationship Id="rId7" Type="http://schemas.openxmlformats.org/officeDocument/2006/relationships/image" Target="../media/image32.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1.jpeg"/><Relationship Id="rId5" Type="http://schemas.openxmlformats.org/officeDocument/2006/relationships/image" Target="../media/image30.emf"/><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1.jpeg"/><Relationship Id="rId5" Type="http://schemas.openxmlformats.org/officeDocument/2006/relationships/image" Target="../media/image3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2.png"/><Relationship Id="rId5" Type="http://schemas.openxmlformats.org/officeDocument/2006/relationships/image" Target="../media/image31.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9.xml"/><Relationship Id="rId7" Type="http://schemas.openxmlformats.org/officeDocument/2006/relationships/image" Target="../media/image32.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1.jpeg"/><Relationship Id="rId5" Type="http://schemas.openxmlformats.org/officeDocument/2006/relationships/image" Target="../media/image14.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4.xml"/><Relationship Id="rId7" Type="http://schemas.openxmlformats.org/officeDocument/2006/relationships/image" Target="../media/image31.jpe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2.png"/><Relationship Id="rId5" Type="http://schemas.openxmlformats.org/officeDocument/2006/relationships/image" Target="../media/image33.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8" Type="http://schemas.openxmlformats.org/officeDocument/2006/relationships/image" Target="../media/image34.png"/><Relationship Id="rId3" Type="http://schemas.microsoft.com/office/2007/relationships/media" Target="../media/media7.m4a"/><Relationship Id="rId7" Type="http://schemas.openxmlformats.org/officeDocument/2006/relationships/image" Target="../media/image31.jpeg"/><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notesSlide" Target="../notesSlides/notesSlide6.xml"/><Relationship Id="rId5" Type="http://schemas.openxmlformats.org/officeDocument/2006/relationships/slideLayout" Target="../slideLayouts/slideLayout1.xml"/><Relationship Id="rId10" Type="http://schemas.openxmlformats.org/officeDocument/2006/relationships/comments" Target="../comments/comment1.xml"/><Relationship Id="rId4" Type="http://schemas.openxmlformats.org/officeDocument/2006/relationships/audio" Target="../media/media7.m4a"/><Relationship Id="rId9" Type="http://schemas.openxmlformats.org/officeDocument/2006/relationships/image" Target="../media/image32.png"/></Relationships>
</file>

<file path=ppt/slides/_rels/slide7.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slideLayout" Target="../slideLayouts/slideLayout9.xml"/><Relationship Id="rId7" Type="http://schemas.openxmlformats.org/officeDocument/2006/relationships/image" Target="../media/image36.jpe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5.jpeg"/><Relationship Id="rId5" Type="http://schemas.openxmlformats.org/officeDocument/2006/relationships/image" Target="../media/image14.png"/><Relationship Id="rId4" Type="http://schemas.openxmlformats.org/officeDocument/2006/relationships/notesSlide" Target="../notesSlides/notesSlide7.xml"/><Relationship Id="rId9" Type="http://schemas.openxmlformats.org/officeDocument/2006/relationships/image" Target="../media/image31.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1.jpeg"/><Relationship Id="rId5" Type="http://schemas.openxmlformats.org/officeDocument/2006/relationships/image" Target="../media/image32.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1.jpeg"/><Relationship Id="rId5" Type="http://schemas.openxmlformats.org/officeDocument/2006/relationships/image" Target="../media/image32.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2.xml"/><Relationship Id="rId7" Type="http://schemas.openxmlformats.org/officeDocument/2006/relationships/image" Target="../media/image32.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31.jpeg"/><Relationship Id="rId5" Type="http://schemas.openxmlformats.org/officeDocument/2006/relationships/image" Target="../media/image33.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31.jpeg"/><Relationship Id="rId5" Type="http://schemas.openxmlformats.org/officeDocument/2006/relationships/image" Target="../media/image32.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43.xml"/><Relationship Id="rId7" Type="http://schemas.openxmlformats.org/officeDocument/2006/relationships/image" Target="../media/image32.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31.jpeg"/><Relationship Id="rId5" Type="http://schemas.openxmlformats.org/officeDocument/2006/relationships/image" Target="../media/image37.jpe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9.xml"/><Relationship Id="rId7" Type="http://schemas.openxmlformats.org/officeDocument/2006/relationships/image" Target="../media/image31.jpe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32.png"/><Relationship Id="rId5" Type="http://schemas.openxmlformats.org/officeDocument/2006/relationships/image" Target="../media/image14.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32.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31.jpeg"/><Relationship Id="rId5" Type="http://schemas.openxmlformats.org/officeDocument/2006/relationships/image" Target="../media/image38.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32.png"/><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31.jpeg"/><Relationship Id="rId5" Type="http://schemas.openxmlformats.org/officeDocument/2006/relationships/image" Target="../media/image39.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32.png"/><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31.jpeg"/><Relationship Id="rId5" Type="http://schemas.openxmlformats.org/officeDocument/2006/relationships/image" Target="../media/image40.jpe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32.png"/><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31.jpeg"/><Relationship Id="rId5" Type="http://schemas.openxmlformats.org/officeDocument/2006/relationships/image" Target="../media/image41.jpe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8" Type="http://schemas.openxmlformats.org/officeDocument/2006/relationships/hyperlink" Target="http://www.ons.gov.uk/ons/rel/census/2011-census/detailedcharacteristics-for-local-authorities-in-england-and-wales/index.html" TargetMode="External"/><Relationship Id="rId3" Type="http://schemas.openxmlformats.org/officeDocument/2006/relationships/slideLayout" Target="../slideLayouts/slideLayout1.xml"/><Relationship Id="rId7" Type="http://schemas.openxmlformats.org/officeDocument/2006/relationships/image" Target="../media/image32.png"/><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31.jpeg"/><Relationship Id="rId5" Type="http://schemas.openxmlformats.org/officeDocument/2006/relationships/image" Target="../media/image38.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32.png"/><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31.jpeg"/><Relationship Id="rId5" Type="http://schemas.openxmlformats.org/officeDocument/2006/relationships/image" Target="../media/image39.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32.png"/><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31.jpeg"/><Relationship Id="rId5" Type="http://schemas.openxmlformats.org/officeDocument/2006/relationships/image" Target="../media/image40.jpe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32.png"/><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31.jpeg"/><Relationship Id="rId5" Type="http://schemas.openxmlformats.org/officeDocument/2006/relationships/image" Target="../media/image41.jpeg"/><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9.xml"/><Relationship Id="rId7" Type="http://schemas.openxmlformats.org/officeDocument/2006/relationships/image" Target="../media/image31.jpeg"/><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32.png"/><Relationship Id="rId5" Type="http://schemas.openxmlformats.org/officeDocument/2006/relationships/image" Target="../media/image14.png"/><Relationship Id="rId4"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31.jpeg"/><Relationship Id="rId5" Type="http://schemas.openxmlformats.org/officeDocument/2006/relationships/image" Target="../media/image32.png"/><Relationship Id="rId4"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8" Type="http://schemas.openxmlformats.org/officeDocument/2006/relationships/comments" Target="../comments/comment2.xml"/><Relationship Id="rId3" Type="http://schemas.openxmlformats.org/officeDocument/2006/relationships/slideLayout" Target="../slideLayouts/slideLayout1.xml"/><Relationship Id="rId7" Type="http://schemas.openxmlformats.org/officeDocument/2006/relationships/image" Target="../media/image32.png"/><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31.jpeg"/><Relationship Id="rId5" Type="http://schemas.openxmlformats.org/officeDocument/2006/relationships/image" Target="../media/image42.png"/><Relationship Id="rId4"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43.xml"/><Relationship Id="rId7" Type="http://schemas.openxmlformats.org/officeDocument/2006/relationships/image" Target="../media/image32.png"/><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31.jpeg"/><Relationship Id="rId5" Type="http://schemas.openxmlformats.org/officeDocument/2006/relationships/image" Target="../media/image37.jpeg"/><Relationship Id="rId4"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comments" Target="../comments/comment3.xml"/><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image" Target="../media/image32.png"/><Relationship Id="rId5" Type="http://schemas.openxmlformats.org/officeDocument/2006/relationships/image" Target="../media/image31.jpeg"/><Relationship Id="rId4"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9.xml"/><Relationship Id="rId7" Type="http://schemas.openxmlformats.org/officeDocument/2006/relationships/image" Target="../media/image31.jpeg"/><Relationship Id="rId2" Type="http://schemas.openxmlformats.org/officeDocument/2006/relationships/audio" Target="../media/media28.m4a"/><Relationship Id="rId1" Type="http://schemas.microsoft.com/office/2007/relationships/media" Target="../media/media28.m4a"/><Relationship Id="rId6" Type="http://schemas.openxmlformats.org/officeDocument/2006/relationships/image" Target="../media/image32.png"/><Relationship Id="rId5" Type="http://schemas.openxmlformats.org/officeDocument/2006/relationships/image" Target="../media/image43.png"/><Relationship Id="rId4"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audio" Target="../media/media29.m4a"/><Relationship Id="rId1" Type="http://schemas.microsoft.com/office/2007/relationships/media" Target="../media/media29.m4a"/><Relationship Id="rId6" Type="http://schemas.openxmlformats.org/officeDocument/2006/relationships/image" Target="../media/image31.jpeg"/><Relationship Id="rId5" Type="http://schemas.openxmlformats.org/officeDocument/2006/relationships/image" Target="../media/image32.png"/><Relationship Id="rId4"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image" Target="../media/image31.jpeg"/><Relationship Id="rId5" Type="http://schemas.openxmlformats.org/officeDocument/2006/relationships/image" Target="../media/image32.png"/><Relationship Id="rId4"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8" Type="http://schemas.openxmlformats.org/officeDocument/2006/relationships/image" Target="../media/image47.jpeg"/><Relationship Id="rId3" Type="http://schemas.openxmlformats.org/officeDocument/2006/relationships/slideLayout" Target="../slideLayouts/slideLayout38.xml"/><Relationship Id="rId7" Type="http://schemas.openxmlformats.org/officeDocument/2006/relationships/image" Target="../media/image46.jpeg"/><Relationship Id="rId2" Type="http://schemas.openxmlformats.org/officeDocument/2006/relationships/audio" Target="../media/media31.m4a"/><Relationship Id="rId1" Type="http://schemas.microsoft.com/office/2007/relationships/media" Target="../media/media31.m4a"/><Relationship Id="rId6" Type="http://schemas.openxmlformats.org/officeDocument/2006/relationships/image" Target="../media/image45.jpeg"/><Relationship Id="rId5" Type="http://schemas.openxmlformats.org/officeDocument/2006/relationships/image" Target="../media/image44.jpeg"/><Relationship Id="rId10" Type="http://schemas.openxmlformats.org/officeDocument/2006/relationships/image" Target="../media/image31.jpeg"/><Relationship Id="rId4" Type="http://schemas.openxmlformats.org/officeDocument/2006/relationships/notesSlide" Target="../notesSlides/notesSlide30.xml"/><Relationship Id="rId9" Type="http://schemas.openxmlformats.org/officeDocument/2006/relationships/image" Target="../media/image32.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audio" Target="../media/media32.m4a"/><Relationship Id="rId1" Type="http://schemas.microsoft.com/office/2007/relationships/media" Target="../media/media32.m4a"/><Relationship Id="rId6" Type="http://schemas.openxmlformats.org/officeDocument/2006/relationships/image" Target="../media/image32.png"/><Relationship Id="rId5" Type="http://schemas.openxmlformats.org/officeDocument/2006/relationships/image" Target="../media/image31.jpeg"/><Relationship Id="rId4"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8" Type="http://schemas.openxmlformats.org/officeDocument/2006/relationships/image" Target="../media/image31.jpeg"/><Relationship Id="rId3" Type="http://schemas.openxmlformats.org/officeDocument/2006/relationships/slideLayout" Target="../slideLayouts/slideLayout29.xml"/><Relationship Id="rId7" Type="http://schemas.openxmlformats.org/officeDocument/2006/relationships/image" Target="../media/image32.png"/><Relationship Id="rId2" Type="http://schemas.openxmlformats.org/officeDocument/2006/relationships/audio" Target="../media/media33.m4a"/><Relationship Id="rId1" Type="http://schemas.microsoft.com/office/2007/relationships/media" Target="../media/media33.m4a"/><Relationship Id="rId6" Type="http://schemas.openxmlformats.org/officeDocument/2006/relationships/image" Target="../media/image49.jpeg"/><Relationship Id="rId5" Type="http://schemas.openxmlformats.org/officeDocument/2006/relationships/image" Target="../media/image48.png"/><Relationship Id="rId4" Type="http://schemas.openxmlformats.org/officeDocument/2006/relationships/notesSlide" Target="../notesSlides/notesSlide32.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audio" Target="../media/media34.m4a"/><Relationship Id="rId1" Type="http://schemas.microsoft.com/office/2007/relationships/media" Target="../media/media34.m4a"/><Relationship Id="rId6" Type="http://schemas.openxmlformats.org/officeDocument/2006/relationships/image" Target="../media/image31.jpeg"/><Relationship Id="rId5" Type="http://schemas.openxmlformats.org/officeDocument/2006/relationships/image" Target="../media/image32.png"/><Relationship Id="rId4" Type="http://schemas.openxmlformats.org/officeDocument/2006/relationships/notesSlide" Target="../notesSlides/notesSlide33.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audio" Target="../media/media35.m4a"/><Relationship Id="rId1" Type="http://schemas.microsoft.com/office/2007/relationships/media" Target="../media/media35.m4a"/><Relationship Id="rId6" Type="http://schemas.openxmlformats.org/officeDocument/2006/relationships/image" Target="../media/image31.jpeg"/><Relationship Id="rId5" Type="http://schemas.openxmlformats.org/officeDocument/2006/relationships/image" Target="../media/image32.png"/><Relationship Id="rId4" Type="http://schemas.openxmlformats.org/officeDocument/2006/relationships/notesSlide" Target="../notesSlides/notesSlide34.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38.xml"/><Relationship Id="rId7" Type="http://schemas.openxmlformats.org/officeDocument/2006/relationships/image" Target="../media/image31.jpeg"/><Relationship Id="rId2" Type="http://schemas.openxmlformats.org/officeDocument/2006/relationships/audio" Target="../media/media36.m4a"/><Relationship Id="rId1" Type="http://schemas.microsoft.com/office/2007/relationships/media" Target="../media/media36.m4a"/><Relationship Id="rId6" Type="http://schemas.openxmlformats.org/officeDocument/2006/relationships/image" Target="../media/image32.png"/><Relationship Id="rId5" Type="http://schemas.openxmlformats.org/officeDocument/2006/relationships/image" Target="../media/image50.png"/><Relationship Id="rId4" Type="http://schemas.openxmlformats.org/officeDocument/2006/relationships/notesSlide" Target="../notesSlides/notesSlide35.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38.xml"/><Relationship Id="rId7" Type="http://schemas.openxmlformats.org/officeDocument/2006/relationships/image" Target="../media/image31.jpeg"/><Relationship Id="rId2" Type="http://schemas.openxmlformats.org/officeDocument/2006/relationships/audio" Target="../media/media37.m4a"/><Relationship Id="rId1" Type="http://schemas.microsoft.com/office/2007/relationships/media" Target="../media/media37.m4a"/><Relationship Id="rId6" Type="http://schemas.openxmlformats.org/officeDocument/2006/relationships/image" Target="../media/image32.png"/><Relationship Id="rId5" Type="http://schemas.openxmlformats.org/officeDocument/2006/relationships/image" Target="../media/image50.png"/><Relationship Id="rId4" Type="http://schemas.openxmlformats.org/officeDocument/2006/relationships/notesSlide" Target="../notesSlides/notesSlide36.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38.xml"/><Relationship Id="rId7" Type="http://schemas.openxmlformats.org/officeDocument/2006/relationships/image" Target="../media/image31.jpeg"/><Relationship Id="rId2" Type="http://schemas.openxmlformats.org/officeDocument/2006/relationships/audio" Target="../media/media38.m4a"/><Relationship Id="rId1" Type="http://schemas.microsoft.com/office/2007/relationships/media" Target="../media/media38.m4a"/><Relationship Id="rId6" Type="http://schemas.openxmlformats.org/officeDocument/2006/relationships/image" Target="../media/image32.png"/><Relationship Id="rId5" Type="http://schemas.openxmlformats.org/officeDocument/2006/relationships/image" Target="../media/image51.png"/><Relationship Id="rId4" Type="http://schemas.openxmlformats.org/officeDocument/2006/relationships/notesSlide" Target="../notesSlides/notesSlide37.xml"/></Relationships>
</file>

<file path=ppt/slides/_rels/slide38.xml.rels><?xml version="1.0" encoding="UTF-8" standalone="yes"?>
<Relationships xmlns="http://schemas.openxmlformats.org/package/2006/relationships"><Relationship Id="rId8" Type="http://schemas.openxmlformats.org/officeDocument/2006/relationships/image" Target="../media/image31.jpeg"/><Relationship Id="rId3" Type="http://schemas.openxmlformats.org/officeDocument/2006/relationships/slideLayout" Target="../slideLayouts/slideLayout9.xml"/><Relationship Id="rId7" Type="http://schemas.openxmlformats.org/officeDocument/2006/relationships/image" Target="../media/image32.png"/><Relationship Id="rId2" Type="http://schemas.openxmlformats.org/officeDocument/2006/relationships/audio" Target="../media/media39.m4a"/><Relationship Id="rId1" Type="http://schemas.microsoft.com/office/2007/relationships/media" Target="../media/media39.m4a"/><Relationship Id="rId6" Type="http://schemas.openxmlformats.org/officeDocument/2006/relationships/hyperlink" Target="https://www.childrenssociety.org.uk/information/young-people/young-carers" TargetMode="External"/><Relationship Id="rId5" Type="http://schemas.openxmlformats.org/officeDocument/2006/relationships/image" Target="../media/image14.png"/><Relationship Id="rId4" Type="http://schemas.openxmlformats.org/officeDocument/2006/relationships/notesSlide" Target="../notesSlides/notesSlide38.xml"/></Relationships>
</file>

<file path=ppt/slides/_rels/slide39.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slideLayout" Target="../slideLayouts/slideLayout9.xml"/><Relationship Id="rId7" Type="http://schemas.openxmlformats.org/officeDocument/2006/relationships/image" Target="../media/image31.jpeg"/><Relationship Id="rId2" Type="http://schemas.openxmlformats.org/officeDocument/2006/relationships/audio" Target="../media/media40.m4a"/><Relationship Id="rId1" Type="http://schemas.microsoft.com/office/2007/relationships/media" Target="../media/media40.m4a"/><Relationship Id="rId6" Type="http://schemas.openxmlformats.org/officeDocument/2006/relationships/hyperlink" Target="https://www.childrenssociety.org.uk/information/young-people/young-carers" TargetMode="External"/><Relationship Id="rId5" Type="http://schemas.openxmlformats.org/officeDocument/2006/relationships/image" Target="../media/image14.png"/><Relationship Id="rId4" Type="http://schemas.openxmlformats.org/officeDocument/2006/relationships/notesSlide" Target="../notesSlides/notesSlide3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1" name="TextBox 26"/>
          <p:cNvSpPr txBox="1">
            <a:spLocks noChangeArrowheads="1"/>
          </p:cNvSpPr>
          <p:nvPr/>
        </p:nvSpPr>
        <p:spPr bwMode="auto">
          <a:xfrm>
            <a:off x="11790362" y="7254875"/>
            <a:ext cx="5610225"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4000" dirty="0">
                <a:cs typeface="Arial" panose="020B0604020202020204" pitchFamily="34" charset="0"/>
              </a:rPr>
              <a:t>The Include Service</a:t>
            </a:r>
          </a:p>
          <a:p>
            <a:pPr algn="ctr" eaLnBrk="1" hangingPunct="1"/>
            <a:r>
              <a:rPr lang="en-US" altLang="en-US" sz="4000" dirty="0">
                <a:cs typeface="Arial" panose="020B0604020202020204" pitchFamily="34" charset="0"/>
              </a:rPr>
              <a:t>The Children’s Society</a:t>
            </a:r>
            <a:endParaRPr lang="en-GB" altLang="en-US" sz="4000" dirty="0">
              <a:cs typeface="Arial" panose="020B0604020202020204" pitchFamily="34" charset="0"/>
            </a:endParaRPr>
          </a:p>
        </p:txBody>
      </p:sp>
      <p:sp>
        <p:nvSpPr>
          <p:cNvPr id="32" name="Holder 6">
            <a:extLst>
              <a:ext uri="{FF2B5EF4-FFF2-40B4-BE49-F238E27FC236}">
                <a16:creationId xmlns:a16="http://schemas.microsoft.com/office/drawing/2014/main" id="{90B97754-2F3F-494F-B07F-B4833C433224}"/>
              </a:ext>
            </a:extLst>
          </p:cNvPr>
          <p:cNvSpPr txBox="1">
            <a:spLocks/>
          </p:cNvSpPr>
          <p:nvPr/>
        </p:nvSpPr>
        <p:spPr>
          <a:xfrm>
            <a:off x="1412875" y="9758363"/>
            <a:ext cx="3100388" cy="511175"/>
          </a:xfrm>
          <a:prstGeom prst="rect">
            <a:avLst/>
          </a:prstGeom>
        </p:spPr>
        <p:txBody>
          <a:bodyPr lIns="0" tIns="0" rIns="0" bIns="0"/>
          <a:lstStyle>
            <a:defPPr>
              <a:defRPr lang="en-US"/>
            </a:defPPr>
            <a:lvl1pPr marL="0" algn="l" defTabSz="914400" rtl="0" eaLnBrk="1" latinLnBrk="0" hangingPunct="1">
              <a:defRPr sz="9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fontAlgn="auto">
              <a:spcBef>
                <a:spcPts val="55"/>
              </a:spcBef>
              <a:spcAft>
                <a:spcPts val="0"/>
              </a:spcAft>
              <a:defRPr/>
            </a:pPr>
            <a:r>
              <a:rPr lang="en-GB" sz="2000" spc="35" dirty="0">
                <a:solidFill>
                  <a:schemeClr val="bg1"/>
                </a:solidFill>
                <a:latin typeface="Arial" panose="020B0604020202020204" pitchFamily="34" charset="0"/>
                <a:cs typeface="Arial" panose="020B0604020202020204" pitchFamily="34" charset="0"/>
              </a:rPr>
              <a:t>Date</a:t>
            </a:r>
            <a:endParaRPr sz="2000" spc="55" dirty="0">
              <a:solidFill>
                <a:schemeClr val="bg1"/>
              </a:solidFill>
              <a:latin typeface="Arial" panose="020B0604020202020204" pitchFamily="34" charset="0"/>
              <a:cs typeface="Arial" panose="020B0604020202020204" pitchFamily="34" charset="0"/>
            </a:endParaRPr>
          </a:p>
        </p:txBody>
      </p:sp>
      <p:sp>
        <p:nvSpPr>
          <p:cNvPr id="48133" name="TextBox 9"/>
          <p:cNvSpPr txBox="1">
            <a:spLocks noChangeArrowheads="1"/>
          </p:cNvSpPr>
          <p:nvPr/>
        </p:nvSpPr>
        <p:spPr bwMode="auto">
          <a:xfrm>
            <a:off x="12214225" y="473075"/>
            <a:ext cx="7205663" cy="1446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8800" b="1">
                <a:cs typeface="Arial" panose="020B0604020202020204" pitchFamily="34" charset="0"/>
              </a:rPr>
              <a:t>Young Carers Awareness Training</a:t>
            </a:r>
            <a:endParaRPr lang="en-GB" altLang="en-US" sz="8800" b="1">
              <a:cs typeface="Arial" panose="020B0604020202020204" pitchFamily="34" charset="0"/>
            </a:endParaRPr>
          </a:p>
        </p:txBody>
      </p:sp>
      <p:pic>
        <p:nvPicPr>
          <p:cNvPr id="48134"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771063" y="6105525"/>
            <a:ext cx="9648825" cy="539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8135" name="Picture 2" descr="Girlguiding | nfpSynergy"/>
          <p:cNvPicPr>
            <a:picLocks noChangeAspect="1" noChangeArrowheads="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19057"/>
          <a:stretch>
            <a:fillRect/>
          </a:stretch>
        </p:blipFill>
        <p:spPr bwMode="auto">
          <a:xfrm>
            <a:off x="298450" y="9464675"/>
            <a:ext cx="2514600" cy="1176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33325" y="2818332"/>
            <a:ext cx="2880000" cy="2880000"/>
          </a:xfrm>
          <a:prstGeom prst="rect">
            <a:avLst/>
          </a:prstGeom>
        </p:spPr>
      </p:pic>
      <p:sp>
        <p:nvSpPr>
          <p:cNvPr id="8" name="TextBox 26"/>
          <p:cNvSpPr txBox="1">
            <a:spLocks noChangeArrowheads="1"/>
          </p:cNvSpPr>
          <p:nvPr/>
        </p:nvSpPr>
        <p:spPr bwMode="auto">
          <a:xfrm>
            <a:off x="3879850" y="2774167"/>
            <a:ext cx="3986212" cy="31085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800" i="1" dirty="0">
                <a:cs typeface="Arial" panose="020B0604020202020204" pitchFamily="34" charset="0"/>
              </a:rPr>
              <a:t>Each slide in this training is accompanied by an audio clip, which will play automatically. </a:t>
            </a:r>
          </a:p>
          <a:p>
            <a:pPr algn="ctr" eaLnBrk="1" hangingPunct="1"/>
            <a:r>
              <a:rPr lang="en-US" altLang="en-US" sz="2800" i="1" dirty="0">
                <a:cs typeface="Arial" panose="020B0604020202020204" pitchFamily="34" charset="0"/>
              </a:rPr>
              <a:t>If you would like to hear the audio again, click on the speaker. </a:t>
            </a:r>
            <a:endParaRPr lang="en-GB" altLang="en-US" sz="2800" i="1" dirty="0">
              <a:cs typeface="Arial" panose="020B0604020202020204" pitchFamily="34" charset="0"/>
            </a:endParaRPr>
          </a:p>
        </p:txBody>
      </p:sp>
      <p:sp>
        <p:nvSpPr>
          <p:cNvPr id="12" name="TextBox 26"/>
          <p:cNvSpPr txBox="1">
            <a:spLocks noChangeArrowheads="1"/>
          </p:cNvSpPr>
          <p:nvPr/>
        </p:nvSpPr>
        <p:spPr bwMode="auto">
          <a:xfrm>
            <a:off x="3852718" y="6645275"/>
            <a:ext cx="3986212" cy="18158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800" i="1" dirty="0">
                <a:latin typeface="Arial"/>
                <a:cs typeface="Arial"/>
              </a:rPr>
              <a:t>Use these buttons to move on to the next </a:t>
            </a:r>
            <a:r>
              <a:rPr lang="en-US" altLang="en-US" sz="2800" i="1" dirty="0" err="1">
                <a:latin typeface="Arial"/>
                <a:cs typeface="Arial"/>
              </a:rPr>
              <a:t>slide,or</a:t>
            </a:r>
            <a:r>
              <a:rPr lang="en-US" altLang="en-US" sz="2800" i="1" dirty="0">
                <a:latin typeface="Arial"/>
                <a:cs typeface="Arial"/>
              </a:rPr>
              <a:t> return to the previous slide. </a:t>
            </a:r>
            <a:endParaRPr lang="en-GB" altLang="en-US" sz="2800" i="1" dirty="0">
              <a:cs typeface="Arial" panose="020B0604020202020204" pitchFamily="34" charset="0"/>
            </a:endParaRPr>
          </a:p>
        </p:txBody>
      </p:sp>
      <p:sp>
        <p:nvSpPr>
          <p:cNvPr id="13" name="Action Button: Forward or Next 12">
            <a:hlinkClick r:id="" action="ppaction://hlinkshowjump?jump=nextslide" highlightClick="1"/>
          </p:cNvPr>
          <p:cNvSpPr/>
          <p:nvPr/>
        </p:nvSpPr>
        <p:spPr>
          <a:xfrm>
            <a:off x="2660650" y="6892149"/>
            <a:ext cx="990600" cy="972327"/>
          </a:xfrm>
          <a:prstGeom prst="actionButtonForwardNex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ction Button: Back or Previous 13">
            <a:hlinkClick r:id="" action="ppaction://hlinkshowjump?jump=previousslide" highlightClick="1"/>
          </p:cNvPr>
          <p:cNvSpPr/>
          <p:nvPr/>
        </p:nvSpPr>
        <p:spPr>
          <a:xfrm>
            <a:off x="1406525" y="6892148"/>
            <a:ext cx="1066800" cy="972328"/>
          </a:xfrm>
          <a:prstGeom prst="actionButtonBackPrevious">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03359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51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62DB37CB-D10C-404A-9850-12DC6B48EF8A}"/>
              </a:ext>
            </a:extLst>
          </p:cNvPr>
          <p:cNvSpPr txBox="1"/>
          <p:nvPr/>
        </p:nvSpPr>
        <p:spPr>
          <a:xfrm>
            <a:off x="4772025" y="2987675"/>
            <a:ext cx="13563600" cy="7391400"/>
          </a:xfrm>
          <a:prstGeom prst="rect">
            <a:avLst/>
          </a:prstGeom>
          <a:noFill/>
        </p:spPr>
        <p:txBody>
          <a:bodyPr/>
          <a:lstStyle/>
          <a:p>
            <a:pPr eaLnBrk="1" fontAlgn="auto" hangingPunct="1">
              <a:spcBef>
                <a:spcPts val="1800"/>
              </a:spcBef>
              <a:spcAft>
                <a:spcPts val="1800"/>
              </a:spcAft>
              <a:defRPr/>
            </a:pPr>
            <a:r>
              <a:rPr lang="en-US" sz="4400" dirty="0">
                <a:cs typeface="Arial" panose="020B0604020202020204" pitchFamily="34" charset="0"/>
              </a:rPr>
              <a:t>By the end of this session you will be able to understand and have thought about:</a:t>
            </a:r>
            <a:endParaRPr lang="en-GB" sz="4400" dirty="0">
              <a:cs typeface="Arial" panose="020B0604020202020204" pitchFamily="34" charset="0"/>
            </a:endParaRPr>
          </a:p>
          <a:p>
            <a:pPr marL="571500" indent="-571500" eaLnBrk="1" fontAlgn="auto" hangingPunct="1">
              <a:spcBef>
                <a:spcPts val="1800"/>
              </a:spcBef>
              <a:spcAft>
                <a:spcPts val="1800"/>
              </a:spcAft>
              <a:buFont typeface="Wingdings" pitchFamily="2" charset="2"/>
              <a:buChar char="§"/>
              <a:defRPr/>
            </a:pPr>
            <a:r>
              <a:rPr lang="en-GB" sz="3600" dirty="0">
                <a:cs typeface="Arial" panose="020B0604020202020204" pitchFamily="34" charset="0"/>
              </a:rPr>
              <a:t>What a young carer is and the legislation relating to young carers</a:t>
            </a:r>
          </a:p>
          <a:p>
            <a:pPr marL="571500" indent="-571500" eaLnBrk="1" fontAlgn="auto" hangingPunct="1">
              <a:spcBef>
                <a:spcPts val="1800"/>
              </a:spcBef>
              <a:spcAft>
                <a:spcPts val="1800"/>
              </a:spcAft>
              <a:buFont typeface="Wingdings" pitchFamily="2" charset="2"/>
              <a:buChar char="§"/>
              <a:defRPr/>
            </a:pPr>
            <a:r>
              <a:rPr lang="en-GB" sz="3600" dirty="0">
                <a:cs typeface="Arial" panose="020B0604020202020204" pitchFamily="34" charset="0"/>
              </a:rPr>
              <a:t>The impacts and identifiers of being a young carer</a:t>
            </a:r>
          </a:p>
          <a:p>
            <a:pPr marL="571500" indent="-571500" eaLnBrk="1" fontAlgn="auto" hangingPunct="1">
              <a:spcBef>
                <a:spcPts val="1800"/>
              </a:spcBef>
              <a:spcAft>
                <a:spcPts val="1800"/>
              </a:spcAft>
              <a:buFont typeface="Wingdings" pitchFamily="2" charset="2"/>
              <a:buChar char="§"/>
              <a:defRPr/>
            </a:pPr>
            <a:r>
              <a:rPr lang="en-GB" sz="3600" dirty="0">
                <a:cs typeface="Arial" panose="020B0604020202020204" pitchFamily="34" charset="0"/>
              </a:rPr>
              <a:t>The challenges and barriers young carers face in accessing opportunities outside of school</a:t>
            </a:r>
          </a:p>
          <a:p>
            <a:pPr marL="571500" indent="-571500" eaLnBrk="1" fontAlgn="auto" hangingPunct="1">
              <a:spcBef>
                <a:spcPts val="1800"/>
              </a:spcBef>
              <a:spcAft>
                <a:spcPts val="1800"/>
              </a:spcAft>
              <a:buFont typeface="Wingdings" pitchFamily="2" charset="2"/>
              <a:buChar char="§"/>
              <a:defRPr/>
            </a:pPr>
            <a:r>
              <a:rPr lang="en-GB" sz="3600" dirty="0">
                <a:cs typeface="Arial" panose="020B0604020202020204" pitchFamily="34" charset="0"/>
              </a:rPr>
              <a:t>Ways you can support young carers within your role</a:t>
            </a:r>
          </a:p>
        </p:txBody>
      </p:sp>
      <p:sp>
        <p:nvSpPr>
          <p:cNvPr id="50179" name="Title Placeholder 1"/>
          <p:cNvSpPr txBox="1">
            <a:spLocks/>
          </p:cNvSpPr>
          <p:nvPr/>
        </p:nvSpPr>
        <p:spPr bwMode="auto">
          <a:xfrm>
            <a:off x="4794250" y="1620838"/>
            <a:ext cx="13565188" cy="985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lnSpc>
                <a:spcPct val="90000"/>
              </a:lnSpc>
            </a:pPr>
            <a:r>
              <a:rPr lang="en-US" altLang="en-US" sz="5400" b="1">
                <a:solidFill>
                  <a:schemeClr val="accent2"/>
                </a:solidFill>
                <a:cs typeface="Arial" panose="020B0604020202020204" pitchFamily="34" charset="0"/>
              </a:rPr>
              <a:t>Learning Outcomes</a:t>
            </a:r>
            <a:endParaRPr lang="en-GB" altLang="en-US" sz="5400" b="1">
              <a:solidFill>
                <a:schemeClr val="accent2"/>
              </a:solidFill>
              <a:cs typeface="Arial" panose="020B0604020202020204" pitchFamily="34" charset="0"/>
            </a:endParaRP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50850" y="3140075"/>
            <a:ext cx="2880000" cy="2880000"/>
          </a:xfrm>
          <a:prstGeom prst="rect">
            <a:avLst/>
          </a:prstGeom>
        </p:spPr>
      </p:pic>
      <p:grpSp>
        <p:nvGrpSpPr>
          <p:cNvPr id="6" name="Group 5"/>
          <p:cNvGrpSpPr/>
          <p:nvPr/>
        </p:nvGrpSpPr>
        <p:grpSpPr>
          <a:xfrm>
            <a:off x="313532" y="9278937"/>
            <a:ext cx="2514600" cy="1176338"/>
            <a:chOff x="313532" y="9278937"/>
            <a:chExt cx="2514600" cy="1176338"/>
          </a:xfrm>
        </p:grpSpPr>
        <p:sp>
          <p:nvSpPr>
            <p:cNvPr id="7" name="Rectangle 6"/>
            <p:cNvSpPr/>
            <p:nvPr/>
          </p:nvSpPr>
          <p:spPr>
            <a:xfrm>
              <a:off x="618836" y="9631362"/>
              <a:ext cx="2118014" cy="7143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2" descr="Girlguiding | nfpSynergy"/>
            <p:cNvPicPr>
              <a:picLocks noChangeAspect="1" noChangeArrowheads="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19057"/>
            <a:stretch>
              <a:fillRect/>
            </a:stretch>
          </p:blipFill>
          <p:spPr bwMode="auto">
            <a:xfrm>
              <a:off x="313532" y="9278937"/>
              <a:ext cx="2514600" cy="1176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11" name="Action Button: Back or Previous 10">
            <a:hlinkClick r:id="" action="ppaction://hlinkshowjump?jump=previousslide" highlightClick="1"/>
          </p:cNvPr>
          <p:cNvSpPr/>
          <p:nvPr/>
        </p:nvSpPr>
        <p:spPr>
          <a:xfrm>
            <a:off x="746486" y="6411266"/>
            <a:ext cx="1066800" cy="972328"/>
          </a:xfrm>
          <a:prstGeom prst="actionButtonBackPrevious">
            <a:avLst/>
          </a:prstGeom>
          <a:solidFill>
            <a:srgbClr val="F8B6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ction Button: Forward or Next 13">
            <a:hlinkClick r:id="" action="ppaction://hlinkshowjump?jump=nextslide" highlightClick="1"/>
          </p:cNvPr>
          <p:cNvSpPr/>
          <p:nvPr/>
        </p:nvSpPr>
        <p:spPr>
          <a:xfrm>
            <a:off x="1812709" y="6413679"/>
            <a:ext cx="990600" cy="972327"/>
          </a:xfrm>
          <a:prstGeom prst="actionButtonForwardNext">
            <a:avLst/>
          </a:prstGeom>
          <a:solidFill>
            <a:srgbClr val="F8B6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75462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71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extBox 9"/>
          <p:cNvSpPr txBox="1">
            <a:spLocks noChangeArrowheads="1"/>
          </p:cNvSpPr>
          <p:nvPr/>
        </p:nvSpPr>
        <p:spPr bwMode="auto">
          <a:xfrm>
            <a:off x="4772025" y="2987675"/>
            <a:ext cx="13563600" cy="7391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571500" indent="-571500">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ts val="1800"/>
              </a:spcBef>
              <a:spcAft>
                <a:spcPts val="1800"/>
              </a:spcAft>
              <a:buFont typeface="Wingdings" panose="05000000000000000000" pitchFamily="2" charset="2"/>
              <a:buChar char="§"/>
            </a:pPr>
            <a:r>
              <a:rPr lang="en-US" altLang="en-US" sz="4400" dirty="0">
                <a:cs typeface="Arial" panose="020B0604020202020204" pitchFamily="34" charset="0"/>
              </a:rPr>
              <a:t>The webinar will last about one hour and it would be helpful to have paper and a pen to hand</a:t>
            </a:r>
          </a:p>
          <a:p>
            <a:pPr eaLnBrk="1" hangingPunct="1">
              <a:spcBef>
                <a:spcPts val="1800"/>
              </a:spcBef>
              <a:spcAft>
                <a:spcPts val="1800"/>
              </a:spcAft>
              <a:buFont typeface="Wingdings" panose="05000000000000000000" pitchFamily="2" charset="2"/>
              <a:buChar char="§"/>
            </a:pPr>
            <a:r>
              <a:rPr lang="en-US" altLang="en-US" sz="4400" dirty="0">
                <a:cs typeface="Arial" panose="020B0604020202020204" pitchFamily="34" charset="0"/>
              </a:rPr>
              <a:t>Think about what you would like to learn from today </a:t>
            </a:r>
            <a:r>
              <a:rPr lang="en-US" altLang="en-US" sz="4400" i="1" dirty="0">
                <a:cs typeface="Arial" panose="020B0604020202020204" pitchFamily="34" charset="0"/>
              </a:rPr>
              <a:t>(you may want to write this down)</a:t>
            </a:r>
          </a:p>
          <a:p>
            <a:pPr eaLnBrk="1" hangingPunct="1">
              <a:spcBef>
                <a:spcPts val="1800"/>
              </a:spcBef>
              <a:spcAft>
                <a:spcPts val="1800"/>
              </a:spcAft>
              <a:buFont typeface="Wingdings" panose="05000000000000000000" pitchFamily="2" charset="2"/>
              <a:buChar char="§"/>
            </a:pPr>
            <a:r>
              <a:rPr lang="en-US" altLang="en-US" sz="4400" dirty="0">
                <a:cs typeface="Arial" panose="020B0604020202020204" pitchFamily="34" charset="0"/>
              </a:rPr>
              <a:t>Reflect on how confident you feel with regards to your knowledge around young carers.  You may want to write down a number between 1 and 10 to represent this.</a:t>
            </a:r>
            <a:br>
              <a:rPr lang="en-GB" altLang="en-US" sz="4400" dirty="0">
                <a:cs typeface="Arial" panose="020B0604020202020204" pitchFamily="34" charset="0"/>
              </a:rPr>
            </a:br>
            <a:r>
              <a:rPr lang="en-GB" altLang="en-US" sz="4400" i="1" dirty="0">
                <a:cs typeface="Arial" panose="020B0604020202020204" pitchFamily="34" charset="0"/>
              </a:rPr>
              <a:t>(1 = not confident at all; 10 = extremely confident).</a:t>
            </a:r>
            <a:endParaRPr lang="en-US" altLang="en-US" sz="4400" dirty="0">
              <a:cs typeface="Arial" panose="020B0604020202020204" pitchFamily="34" charset="0"/>
            </a:endParaRPr>
          </a:p>
        </p:txBody>
      </p:sp>
      <p:sp>
        <p:nvSpPr>
          <p:cNvPr id="52227" name="Title Placeholder 1"/>
          <p:cNvSpPr txBox="1">
            <a:spLocks/>
          </p:cNvSpPr>
          <p:nvPr/>
        </p:nvSpPr>
        <p:spPr bwMode="auto">
          <a:xfrm>
            <a:off x="4794250" y="1620838"/>
            <a:ext cx="13565188" cy="985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lnSpc>
                <a:spcPct val="90000"/>
              </a:lnSpc>
            </a:pPr>
            <a:r>
              <a:rPr lang="en-US" altLang="en-US" sz="5400" b="1">
                <a:solidFill>
                  <a:schemeClr val="accent2"/>
                </a:solidFill>
                <a:cs typeface="Arial" panose="020B0604020202020204" pitchFamily="34" charset="0"/>
              </a:rPr>
              <a:t>To begin with . . .</a:t>
            </a:r>
            <a:endParaRPr lang="en-GB" altLang="en-US" sz="5400" b="1">
              <a:solidFill>
                <a:schemeClr val="accent2"/>
              </a:solidFill>
              <a:cs typeface="Arial" panose="020B0604020202020204" pitchFamily="34" charset="0"/>
            </a:endParaRPr>
          </a:p>
        </p:txBody>
      </p:sp>
      <p:grpSp>
        <p:nvGrpSpPr>
          <p:cNvPr id="6" name="Group 5"/>
          <p:cNvGrpSpPr/>
          <p:nvPr/>
        </p:nvGrpSpPr>
        <p:grpSpPr>
          <a:xfrm>
            <a:off x="313532" y="9278937"/>
            <a:ext cx="2514600" cy="1176338"/>
            <a:chOff x="313532" y="9278937"/>
            <a:chExt cx="2514600" cy="1176338"/>
          </a:xfrm>
        </p:grpSpPr>
        <p:sp>
          <p:nvSpPr>
            <p:cNvPr id="7" name="Rectangle 6"/>
            <p:cNvSpPr/>
            <p:nvPr/>
          </p:nvSpPr>
          <p:spPr>
            <a:xfrm>
              <a:off x="618836" y="9631362"/>
              <a:ext cx="2118014" cy="7143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2" descr="Girlguiding | nfpSynergy"/>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19057"/>
            <a:stretch>
              <a:fillRect/>
            </a:stretch>
          </p:blipFill>
          <p:spPr bwMode="auto">
            <a:xfrm>
              <a:off x="313532" y="9278937"/>
              <a:ext cx="2514600" cy="1176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pic>
        <p:nvPicPr>
          <p:cNvPr id="9"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42650" y="3521075"/>
            <a:ext cx="2880000" cy="2880000"/>
          </a:xfrm>
          <a:prstGeom prst="rect">
            <a:avLst/>
          </a:prstGeom>
        </p:spPr>
      </p:pic>
      <p:sp>
        <p:nvSpPr>
          <p:cNvPr id="12" name="Action Button: Forward or Next 11">
            <a:hlinkClick r:id="" action="ppaction://hlinkshowjump?jump=nextslide" highlightClick="1"/>
          </p:cNvPr>
          <p:cNvSpPr/>
          <p:nvPr/>
        </p:nvSpPr>
        <p:spPr>
          <a:xfrm>
            <a:off x="1825336" y="6968489"/>
            <a:ext cx="1211407" cy="1150491"/>
          </a:xfrm>
          <a:prstGeom prst="actionButtonForwardNext">
            <a:avLst/>
          </a:prstGeom>
          <a:solidFill>
            <a:srgbClr val="F8B6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ction Button: Back or Previous 12">
            <a:hlinkClick r:id="" action="ppaction://hlinkshowjump?jump=previousslide" highlightClick="1"/>
          </p:cNvPr>
          <p:cNvSpPr/>
          <p:nvPr/>
        </p:nvSpPr>
        <p:spPr>
          <a:xfrm>
            <a:off x="679450" y="6950074"/>
            <a:ext cx="1143000" cy="1136926"/>
          </a:xfrm>
          <a:prstGeom prst="actionButtonBackPrevious">
            <a:avLst/>
          </a:prstGeom>
          <a:solidFill>
            <a:srgbClr val="F8B6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59674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315"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4" name="Picture 3"/>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2279650" y="0"/>
            <a:ext cx="1790700" cy="1130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4275" name="TextBox 7"/>
          <p:cNvSpPr txBox="1">
            <a:spLocks noChangeArrowheads="1"/>
          </p:cNvSpPr>
          <p:nvPr/>
        </p:nvSpPr>
        <p:spPr bwMode="auto">
          <a:xfrm>
            <a:off x="5843588" y="4203700"/>
            <a:ext cx="8475662" cy="1446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8800" b="1">
                <a:solidFill>
                  <a:schemeClr val="bg1"/>
                </a:solidFill>
                <a:cs typeface="Arial" panose="020B0604020202020204" pitchFamily="34" charset="0"/>
              </a:rPr>
              <a:t>Who are young carers?</a:t>
            </a:r>
          </a:p>
        </p:txBody>
      </p:sp>
      <p:pic>
        <p:nvPicPr>
          <p:cNvPr id="54276" name="Picture 2" descr="Girlguiding | nfpSynergy"/>
          <p:cNvPicPr>
            <a:picLocks noChangeAspect="1" noChangeArrowheads="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19057"/>
          <a:stretch>
            <a:fillRect/>
          </a:stretch>
        </p:blipFill>
        <p:spPr bwMode="auto">
          <a:xfrm>
            <a:off x="298450" y="9464675"/>
            <a:ext cx="2514600" cy="1176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06412" y="3063875"/>
            <a:ext cx="2880000" cy="2880000"/>
          </a:xfrm>
          <a:prstGeom prst="rect">
            <a:avLst/>
          </a:prstGeom>
        </p:spPr>
      </p:pic>
      <p:sp>
        <p:nvSpPr>
          <p:cNvPr id="6" name="Action Button: Forward or Next 5">
            <a:hlinkClick r:id="" action="ppaction://hlinkshowjump?jump=nextslide" highlightClick="1"/>
          </p:cNvPr>
          <p:cNvSpPr/>
          <p:nvPr/>
        </p:nvSpPr>
        <p:spPr>
          <a:xfrm>
            <a:off x="1832264" y="7102475"/>
            <a:ext cx="990600" cy="1085073"/>
          </a:xfrm>
          <a:prstGeom prst="actionButtonForwardNex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ction Button: Back or Previous 6">
            <a:hlinkClick r:id="" action="ppaction://hlinkshowjump?jump=previousslide" highlightClick="1"/>
          </p:cNvPr>
          <p:cNvSpPr/>
          <p:nvPr/>
        </p:nvSpPr>
        <p:spPr>
          <a:xfrm>
            <a:off x="682625" y="7102474"/>
            <a:ext cx="914400" cy="1085073"/>
          </a:xfrm>
          <a:prstGeom prst="actionButtonBackPrevious">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544909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9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6322" name="Group 2"/>
          <p:cNvGrpSpPr>
            <a:grpSpLocks/>
          </p:cNvGrpSpPr>
          <p:nvPr/>
        </p:nvGrpSpPr>
        <p:grpSpPr bwMode="auto">
          <a:xfrm>
            <a:off x="53400" y="1"/>
            <a:ext cx="3117850" cy="11309350"/>
            <a:chOff x="0" y="0"/>
            <a:chExt cx="3117850" cy="11598275"/>
          </a:xfrm>
        </p:grpSpPr>
        <p:sp>
          <p:nvSpPr>
            <p:cNvPr id="4" name="Rectangle 3"/>
            <p:cNvSpPr/>
            <p:nvPr/>
          </p:nvSpPr>
          <p:spPr>
            <a:xfrm>
              <a:off x="0" y="0"/>
              <a:ext cx="3117850" cy="115982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56326" name="object 3"/>
            <p:cNvSpPr>
              <a:spLocks noChangeArrowheads="1"/>
            </p:cNvSpPr>
            <p:nvPr/>
          </p:nvSpPr>
          <p:spPr bwMode="auto">
            <a:xfrm>
              <a:off x="527050" y="92075"/>
              <a:ext cx="2408400" cy="2408400"/>
            </a:xfrm>
            <a:prstGeom prst="rect">
              <a:avLst/>
            </a:prstGeom>
            <a:blipFill dpi="0" rotWithShape="1">
              <a:blip r:embed="rId5"/>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sp>
        <p:nvSpPr>
          <p:cNvPr id="56323" name="Rectangle 1"/>
          <p:cNvSpPr>
            <a:spLocks noChangeArrowheads="1"/>
          </p:cNvSpPr>
          <p:nvPr/>
        </p:nvSpPr>
        <p:spPr bwMode="auto">
          <a:xfrm>
            <a:off x="4184650" y="3275013"/>
            <a:ext cx="5334000" cy="6648450"/>
          </a:xfrm>
          <a:prstGeom prst="rect">
            <a:avLst/>
          </a:prstGeom>
          <a:solidFill>
            <a:schemeClr val="tx1"/>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ts val="1800"/>
              </a:spcBef>
              <a:spcAft>
                <a:spcPts val="1800"/>
              </a:spcAft>
            </a:pPr>
            <a:r>
              <a:rPr lang="en-GB" altLang="en-US" sz="3600" b="1" dirty="0">
                <a:solidFill>
                  <a:schemeClr val="bg1"/>
                </a:solidFill>
                <a:cs typeface="Arial" panose="020B0604020202020204" pitchFamily="34" charset="0"/>
              </a:rPr>
              <a:t>Children and Families Act 2014 Section 96</a:t>
            </a:r>
          </a:p>
          <a:p>
            <a:pPr eaLnBrk="1" hangingPunct="1">
              <a:spcBef>
                <a:spcPts val="1800"/>
              </a:spcBef>
              <a:spcAft>
                <a:spcPts val="1800"/>
              </a:spcAft>
            </a:pPr>
            <a:r>
              <a:rPr lang="en-GB" altLang="en-US" sz="3600" dirty="0">
                <a:solidFill>
                  <a:schemeClr val="bg1"/>
                </a:solidFill>
                <a:cs typeface="Arial" panose="020B0604020202020204" pitchFamily="34" charset="0"/>
              </a:rPr>
              <a:t>“… a person under 18 who provides or intends to provide care for another person (of any age, except where that care is provided for payment, pursuant to a contract or as voluntary work).”</a:t>
            </a:r>
          </a:p>
        </p:txBody>
      </p:sp>
      <p:sp>
        <p:nvSpPr>
          <p:cNvPr id="56324" name="Rectangle 6"/>
          <p:cNvSpPr>
            <a:spLocks noChangeArrowheads="1"/>
          </p:cNvSpPr>
          <p:nvPr/>
        </p:nvSpPr>
        <p:spPr bwMode="auto">
          <a:xfrm>
            <a:off x="4184650" y="168275"/>
            <a:ext cx="7543800" cy="280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8800" b="1">
                <a:solidFill>
                  <a:schemeClr val="bg1"/>
                </a:solidFill>
                <a:cs typeface="Arial" panose="020B0604020202020204" pitchFamily="34" charset="0"/>
              </a:rPr>
              <a:t>Young Carers </a:t>
            </a:r>
          </a:p>
          <a:p>
            <a:pPr algn="ctr" eaLnBrk="1" hangingPunct="1"/>
            <a:r>
              <a:rPr lang="en-GB" altLang="en-US" sz="8800" b="1">
                <a:solidFill>
                  <a:schemeClr val="bg1"/>
                </a:solidFill>
                <a:cs typeface="Arial" panose="020B0604020202020204" pitchFamily="34" charset="0"/>
              </a:rPr>
              <a:t>Definition</a:t>
            </a: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55050" y="3275013"/>
            <a:ext cx="2880000" cy="2880000"/>
          </a:xfrm>
          <a:prstGeom prst="rect">
            <a:avLst/>
          </a:prstGeom>
        </p:spPr>
      </p:pic>
      <p:grpSp>
        <p:nvGrpSpPr>
          <p:cNvPr id="8" name="Group 7"/>
          <p:cNvGrpSpPr/>
          <p:nvPr/>
        </p:nvGrpSpPr>
        <p:grpSpPr>
          <a:xfrm>
            <a:off x="313532" y="9278937"/>
            <a:ext cx="2514600" cy="1176338"/>
            <a:chOff x="313532" y="9278937"/>
            <a:chExt cx="2514600" cy="1176338"/>
          </a:xfrm>
        </p:grpSpPr>
        <p:sp>
          <p:nvSpPr>
            <p:cNvPr id="9" name="Rectangle 8"/>
            <p:cNvSpPr/>
            <p:nvPr/>
          </p:nvSpPr>
          <p:spPr>
            <a:xfrm>
              <a:off x="618836" y="9631362"/>
              <a:ext cx="2118014" cy="7143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2" descr="Girlguiding | nfpSynergy"/>
            <p:cNvPicPr>
              <a:picLocks noChangeAspect="1" noChangeArrowheads="1"/>
            </p:cNvPicPr>
            <p:nvPr/>
          </p:nvPicPr>
          <p:blipFill>
            <a:blip r:embed="rId7">
              <a:clrChange>
                <a:clrFrom>
                  <a:srgbClr val="FFFFFF"/>
                </a:clrFrom>
                <a:clrTo>
                  <a:srgbClr val="FFFFFF">
                    <a:alpha val="0"/>
                  </a:srgbClr>
                </a:clrTo>
              </a:clrChange>
              <a:extLst>
                <a:ext uri="{28A0092B-C50C-407E-A947-70E740481C1C}">
                  <a14:useLocalDpi xmlns:a14="http://schemas.microsoft.com/office/drawing/2010/main" val="0"/>
                </a:ext>
              </a:extLst>
            </a:blip>
            <a:srcRect t="19057"/>
            <a:stretch>
              <a:fillRect/>
            </a:stretch>
          </p:blipFill>
          <p:spPr bwMode="auto">
            <a:xfrm>
              <a:off x="313532" y="9278937"/>
              <a:ext cx="2514600" cy="1176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11" name="Action Button: Forward or Next 10">
            <a:hlinkClick r:id="" action="ppaction://hlinkshowjump?jump=nextslide" highlightClick="1"/>
          </p:cNvPr>
          <p:cNvSpPr/>
          <p:nvPr/>
        </p:nvSpPr>
        <p:spPr>
          <a:xfrm>
            <a:off x="2097964" y="6991840"/>
            <a:ext cx="1143000" cy="1085073"/>
          </a:xfrm>
          <a:prstGeom prst="actionButtonForwardNex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ction Button: Back or Previous 11">
            <a:hlinkClick r:id="" action="ppaction://hlinkshowjump?jump=previousslide" highlightClick="1"/>
          </p:cNvPr>
          <p:cNvSpPr/>
          <p:nvPr/>
        </p:nvSpPr>
        <p:spPr>
          <a:xfrm>
            <a:off x="768650" y="6970770"/>
            <a:ext cx="1051214" cy="1085074"/>
          </a:xfrm>
          <a:prstGeom prst="actionButtonBackPrevious">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69922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782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1" name="Rectangle 3"/>
          <p:cNvSpPr>
            <a:spLocks noChangeArrowheads="1"/>
          </p:cNvSpPr>
          <p:nvPr/>
        </p:nvSpPr>
        <p:spPr bwMode="auto">
          <a:xfrm>
            <a:off x="5784850" y="9540875"/>
            <a:ext cx="120650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dirty="0">
                <a:latin typeface="+mj-lt"/>
                <a:cs typeface="Calibri" panose="020F0502020204030204" pitchFamily="34" charset="0"/>
              </a:rPr>
              <a:t>‘A day in the Life of a Young </a:t>
            </a:r>
            <a:r>
              <a:rPr lang="en-US" altLang="en-US" dirty="0" err="1">
                <a:latin typeface="+mj-lt"/>
                <a:cs typeface="Calibri" panose="020F0502020204030204" pitchFamily="34" charset="0"/>
              </a:rPr>
              <a:t>Carer</a:t>
            </a:r>
            <a:r>
              <a:rPr lang="en-US" altLang="en-US" dirty="0">
                <a:latin typeface="+mj-lt"/>
                <a:cs typeface="Calibri" panose="020F0502020204030204" pitchFamily="34" charset="0"/>
              </a:rPr>
              <a:t>’</a:t>
            </a:r>
          </a:p>
          <a:p>
            <a:pPr eaLnBrk="1" hangingPunct="1"/>
            <a:r>
              <a:rPr lang="en-US" altLang="en-US" dirty="0">
                <a:latin typeface="+mj-lt"/>
                <a:cs typeface="Calibri" panose="020F0502020204030204" pitchFamily="34" charset="0"/>
              </a:rPr>
              <a:t>https://www.youtube.com/watch?time_continue=1&amp;v=kdvd-R2b6YA&amp;feature=emb_title</a:t>
            </a:r>
          </a:p>
        </p:txBody>
      </p:sp>
      <p:pic>
        <p:nvPicPr>
          <p:cNvPr id="58372" name="Picture 2" descr="Girlguiding | nfpSynergy"/>
          <p:cNvPicPr>
            <a:picLocks noChangeAspect="1" noChangeArrowheads="1"/>
          </p:cNvPicPr>
          <p:nvPr/>
        </p:nvPicPr>
        <p:blipFill>
          <a:blip r:embed="rId7">
            <a:clrChange>
              <a:clrFrom>
                <a:srgbClr val="FFFFFF"/>
              </a:clrFrom>
              <a:clrTo>
                <a:srgbClr val="FFFFFF">
                  <a:alpha val="0"/>
                </a:srgbClr>
              </a:clrTo>
            </a:clrChange>
            <a:extLst>
              <a:ext uri="{28A0092B-C50C-407E-A947-70E740481C1C}">
                <a14:useLocalDpi xmlns:a14="http://schemas.microsoft.com/office/drawing/2010/main" val="0"/>
              </a:ext>
            </a:extLst>
          </a:blip>
          <a:srcRect t="19057"/>
          <a:stretch>
            <a:fillRect/>
          </a:stretch>
        </p:blipFill>
        <p:spPr bwMode="auto">
          <a:xfrm>
            <a:off x="298450" y="9464675"/>
            <a:ext cx="2514600" cy="1176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2. a-day-in-the-life-of-a-young-carer-bbc-news">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8"/>
          <a:stretch>
            <a:fillRect/>
          </a:stretch>
        </p:blipFill>
        <p:spPr>
          <a:xfrm>
            <a:off x="5099050" y="1311275"/>
            <a:ext cx="13563600" cy="7629525"/>
          </a:xfrm>
          <a:prstGeom prst="rect">
            <a:avLst/>
          </a:prstGeom>
        </p:spPr>
      </p:pic>
      <p:pic>
        <p:nvPicPr>
          <p:cNvPr id="6" name="Recorded Sound">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9"/>
          <a:stretch>
            <a:fillRect/>
          </a:stretch>
        </p:blipFill>
        <p:spPr>
          <a:xfrm>
            <a:off x="504550" y="2735020"/>
            <a:ext cx="2880000" cy="2880000"/>
          </a:xfrm>
          <a:prstGeom prst="rect">
            <a:avLst/>
          </a:prstGeom>
        </p:spPr>
      </p:pic>
      <p:sp>
        <p:nvSpPr>
          <p:cNvPr id="7" name="Action Button: Forward or Next 6">
            <a:hlinkClick r:id="" action="ppaction://hlinkshowjump?jump=nextslide" highlightClick="1"/>
          </p:cNvPr>
          <p:cNvSpPr/>
          <p:nvPr/>
        </p:nvSpPr>
        <p:spPr>
          <a:xfrm>
            <a:off x="2127250" y="6407538"/>
            <a:ext cx="1066800" cy="1085073"/>
          </a:xfrm>
          <a:prstGeom prst="actionButtonForwardNex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ction Button: Back or Previous 7">
            <a:hlinkClick r:id="" action="ppaction://hlinkshowjump?jump=previousslide" highlightClick="1"/>
          </p:cNvPr>
          <p:cNvSpPr/>
          <p:nvPr/>
        </p:nvSpPr>
        <p:spPr>
          <a:xfrm>
            <a:off x="755650" y="6398014"/>
            <a:ext cx="1009650" cy="1094598"/>
          </a:xfrm>
          <a:prstGeom prst="actionButtonBackPrevious">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85714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089"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audio>
              <p:cMediaNode vol="80000">
                <p:cTn id="13"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0418" name="Picture 3"/>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2279650" y="0"/>
            <a:ext cx="1790700" cy="1130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0419" name="TextBox 7"/>
          <p:cNvSpPr txBox="1">
            <a:spLocks noChangeArrowheads="1"/>
          </p:cNvSpPr>
          <p:nvPr/>
        </p:nvSpPr>
        <p:spPr bwMode="auto">
          <a:xfrm>
            <a:off x="5878513" y="1289050"/>
            <a:ext cx="12877800" cy="434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8800" b="1">
                <a:solidFill>
                  <a:schemeClr val="bg1"/>
                </a:solidFill>
                <a:cs typeface="Arial" panose="020B0604020202020204" pitchFamily="34" charset="0"/>
              </a:rPr>
              <a:t>What support should a young carer receive?</a:t>
            </a:r>
          </a:p>
        </p:txBody>
      </p:sp>
      <p:sp>
        <p:nvSpPr>
          <p:cNvPr id="60420" name="TextBox 1"/>
          <p:cNvSpPr txBox="1">
            <a:spLocks noChangeArrowheads="1"/>
          </p:cNvSpPr>
          <p:nvPr/>
        </p:nvSpPr>
        <p:spPr bwMode="auto">
          <a:xfrm>
            <a:off x="5861050" y="5883275"/>
            <a:ext cx="12877800" cy="3657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ts val="1800"/>
              </a:spcBef>
              <a:spcAft>
                <a:spcPts val="1800"/>
              </a:spcAft>
            </a:pPr>
            <a:r>
              <a:rPr lang="en-GB" altLang="en-US" sz="7200">
                <a:solidFill>
                  <a:schemeClr val="bg1"/>
                </a:solidFill>
                <a:cs typeface="Arial" panose="020B0604020202020204" pitchFamily="34" charset="0"/>
              </a:rPr>
              <a:t>Law and Legislation</a:t>
            </a:r>
          </a:p>
          <a:p>
            <a:pPr algn="ctr" eaLnBrk="1" hangingPunct="1">
              <a:spcBef>
                <a:spcPts val="1800"/>
              </a:spcBef>
              <a:spcAft>
                <a:spcPts val="1800"/>
              </a:spcAft>
            </a:pPr>
            <a:endParaRPr lang="en-GB" altLang="en-US" sz="7200">
              <a:solidFill>
                <a:schemeClr val="bg1"/>
              </a:solidFill>
              <a:cs typeface="Arial" panose="020B0604020202020204" pitchFamily="34" charset="0"/>
            </a:endParaRPr>
          </a:p>
        </p:txBody>
      </p:sp>
      <p:pic>
        <p:nvPicPr>
          <p:cNvPr id="60421" name="Picture 4" descr="A close up of a logo&#10;&#10;Description generated with very high confidence"/>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8223250" y="7581900"/>
            <a:ext cx="2362200" cy="1958975"/>
          </a:xfrm>
          <a:prstGeom prst="rect">
            <a:avLst/>
          </a:prstGeom>
          <a:solidFill>
            <a:srgbClr val="FFC000"/>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60422" name="Picture 2" descr="A screenshot of a cell phone&#10;&#10;Description generated with high confidence"/>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3633450" y="7581900"/>
            <a:ext cx="2757488" cy="1958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Law">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34850" y="3292475"/>
            <a:ext cx="2880000" cy="2880000"/>
          </a:xfrm>
          <a:prstGeom prst="rect">
            <a:avLst/>
          </a:prstGeom>
        </p:spPr>
      </p:pic>
      <p:grpSp>
        <p:nvGrpSpPr>
          <p:cNvPr id="9" name="Group 8"/>
          <p:cNvGrpSpPr/>
          <p:nvPr/>
        </p:nvGrpSpPr>
        <p:grpSpPr>
          <a:xfrm>
            <a:off x="313532" y="9278937"/>
            <a:ext cx="2514600" cy="1176338"/>
            <a:chOff x="313532" y="9278937"/>
            <a:chExt cx="2514600" cy="1176338"/>
          </a:xfrm>
        </p:grpSpPr>
        <p:sp>
          <p:nvSpPr>
            <p:cNvPr id="10" name="Rectangle 9"/>
            <p:cNvSpPr/>
            <p:nvPr/>
          </p:nvSpPr>
          <p:spPr>
            <a:xfrm>
              <a:off x="618836" y="9631362"/>
              <a:ext cx="2118014" cy="7143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2" descr="Girlguiding | nfpSynergy"/>
            <p:cNvPicPr>
              <a:picLocks noChangeAspect="1" noChangeArrowheads="1"/>
            </p:cNvPicPr>
            <p:nvPr/>
          </p:nvPicPr>
          <p:blipFill>
            <a:blip r:embed="rId9">
              <a:clrChange>
                <a:clrFrom>
                  <a:srgbClr val="FFFFFF"/>
                </a:clrFrom>
                <a:clrTo>
                  <a:srgbClr val="FFFFFF">
                    <a:alpha val="0"/>
                  </a:srgbClr>
                </a:clrTo>
              </a:clrChange>
              <a:extLst>
                <a:ext uri="{28A0092B-C50C-407E-A947-70E740481C1C}">
                  <a14:useLocalDpi xmlns:a14="http://schemas.microsoft.com/office/drawing/2010/main" val="0"/>
                </a:ext>
              </a:extLst>
            </a:blip>
            <a:srcRect t="19057"/>
            <a:stretch>
              <a:fillRect/>
            </a:stretch>
          </p:blipFill>
          <p:spPr bwMode="auto">
            <a:xfrm>
              <a:off x="313532" y="9278937"/>
              <a:ext cx="2514600" cy="1176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12" name="Action Button: Forward or Next 11">
            <a:hlinkClick r:id="" action="ppaction://hlinkshowjump?jump=nextslide" highlightClick="1"/>
          </p:cNvPr>
          <p:cNvSpPr/>
          <p:nvPr/>
        </p:nvSpPr>
        <p:spPr>
          <a:xfrm>
            <a:off x="1891796" y="6524611"/>
            <a:ext cx="1219200" cy="1048527"/>
          </a:xfrm>
          <a:prstGeom prst="actionButtonForwardNex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ction Button: Back or Previous 12">
            <a:hlinkClick r:id="" action="ppaction://hlinkshowjump?jump=previousslide" highlightClick="1"/>
          </p:cNvPr>
          <p:cNvSpPr/>
          <p:nvPr/>
        </p:nvSpPr>
        <p:spPr>
          <a:xfrm>
            <a:off x="412750" y="6524901"/>
            <a:ext cx="1257300" cy="1057000"/>
          </a:xfrm>
          <a:prstGeom prst="actionButtonBackPrevious">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60204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32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62DB37CB-D10C-404A-9850-12DC6B48EF8A}"/>
              </a:ext>
            </a:extLst>
          </p:cNvPr>
          <p:cNvSpPr txBox="1"/>
          <p:nvPr/>
        </p:nvSpPr>
        <p:spPr>
          <a:xfrm>
            <a:off x="4641850" y="1382713"/>
            <a:ext cx="14271625" cy="8001000"/>
          </a:xfrm>
          <a:prstGeom prst="rect">
            <a:avLst/>
          </a:prstGeom>
          <a:noFill/>
        </p:spPr>
        <p:txBody>
          <a:bodyPr/>
          <a:lstStyle/>
          <a:p>
            <a:pPr eaLnBrk="1" fontAlgn="auto" hangingPunct="1">
              <a:spcBef>
                <a:spcPts val="1800"/>
              </a:spcBef>
              <a:spcAft>
                <a:spcPts val="1800"/>
              </a:spcAft>
              <a:defRPr/>
            </a:pPr>
            <a:r>
              <a:rPr lang="en-US" sz="3600" b="1" dirty="0">
                <a:cs typeface="Arial" panose="020B0604020202020204" pitchFamily="34" charset="0"/>
              </a:rPr>
              <a:t>If a young carer is identified within a family this should trigger a reassessment of the health and social care needs of the “cared for person”</a:t>
            </a:r>
          </a:p>
          <a:p>
            <a:pPr eaLnBrk="1" fontAlgn="auto" hangingPunct="1">
              <a:spcBef>
                <a:spcPts val="1800"/>
              </a:spcBef>
              <a:spcAft>
                <a:spcPts val="1800"/>
              </a:spcAft>
              <a:defRPr/>
            </a:pPr>
            <a:r>
              <a:rPr lang="en-US" sz="3600" b="1" dirty="0">
                <a:cs typeface="Arial" panose="020B0604020202020204" pitchFamily="34" charset="0"/>
              </a:rPr>
              <a:t>This assessment should take into account:</a:t>
            </a:r>
          </a:p>
          <a:p>
            <a:pPr marL="571500" indent="-571500" eaLnBrk="1" fontAlgn="auto" hangingPunct="1">
              <a:spcBef>
                <a:spcPts val="1800"/>
              </a:spcBef>
              <a:spcAft>
                <a:spcPts val="1800"/>
              </a:spcAft>
              <a:buFont typeface="Wingdings" pitchFamily="2" charset="2"/>
              <a:buChar char="§"/>
              <a:defRPr/>
            </a:pPr>
            <a:r>
              <a:rPr lang="en-US" sz="3200" dirty="0">
                <a:cs typeface="Arial" panose="020B0604020202020204" pitchFamily="34" charset="0"/>
              </a:rPr>
              <a:t>The impact of the illness or disability on the whole family</a:t>
            </a:r>
          </a:p>
          <a:p>
            <a:pPr marL="571500" indent="-571500" eaLnBrk="1" fontAlgn="auto" hangingPunct="1">
              <a:spcBef>
                <a:spcPts val="1800"/>
              </a:spcBef>
              <a:spcAft>
                <a:spcPts val="1800"/>
              </a:spcAft>
              <a:buFont typeface="Wingdings" pitchFamily="2" charset="2"/>
              <a:buChar char="§"/>
              <a:defRPr/>
            </a:pPr>
            <a:r>
              <a:rPr lang="en-US" sz="3200" dirty="0">
                <a:cs typeface="Arial" panose="020B0604020202020204" pitchFamily="34" charset="0"/>
              </a:rPr>
              <a:t>Any parenting support needs</a:t>
            </a:r>
          </a:p>
          <a:p>
            <a:pPr marL="571500" indent="-571500" eaLnBrk="1" fontAlgn="auto" hangingPunct="1">
              <a:spcBef>
                <a:spcPts val="1800"/>
              </a:spcBef>
              <a:spcAft>
                <a:spcPts val="1800"/>
              </a:spcAft>
              <a:buFont typeface="Wingdings" pitchFamily="2" charset="2"/>
              <a:buChar char="§"/>
              <a:defRPr/>
            </a:pPr>
            <a:r>
              <a:rPr lang="en-US" sz="3200" dirty="0">
                <a:cs typeface="Arial" panose="020B0604020202020204" pitchFamily="34" charset="0"/>
              </a:rPr>
              <a:t>How support will meet changing and episodic conditions, including plans for crisis provision</a:t>
            </a:r>
          </a:p>
          <a:p>
            <a:pPr marL="571500" indent="-571500" eaLnBrk="1" fontAlgn="auto" hangingPunct="1">
              <a:spcBef>
                <a:spcPts val="1800"/>
              </a:spcBef>
              <a:spcAft>
                <a:spcPts val="1800"/>
              </a:spcAft>
              <a:buFont typeface="Wingdings" pitchFamily="2" charset="2"/>
              <a:buChar char="§"/>
              <a:defRPr/>
            </a:pPr>
            <a:r>
              <a:rPr lang="en-US" sz="3200" dirty="0">
                <a:cs typeface="Arial" panose="020B0604020202020204" pitchFamily="34" charset="0"/>
              </a:rPr>
              <a:t>Any special considerations in overcoming barriers for individual families</a:t>
            </a:r>
          </a:p>
          <a:p>
            <a:pPr marL="571500" indent="-571500" eaLnBrk="1" fontAlgn="auto" hangingPunct="1">
              <a:spcBef>
                <a:spcPts val="1800"/>
              </a:spcBef>
              <a:spcAft>
                <a:spcPts val="1800"/>
              </a:spcAft>
              <a:buFont typeface="Wingdings" pitchFamily="2" charset="2"/>
              <a:buChar char="§"/>
              <a:defRPr/>
            </a:pPr>
            <a:r>
              <a:rPr lang="en-US" sz="3200" dirty="0">
                <a:cs typeface="Arial" panose="020B0604020202020204" pitchFamily="34" charset="0"/>
              </a:rPr>
              <a:t>Cultural perceptions and needs, promoting inclusive practices.</a:t>
            </a:r>
          </a:p>
          <a:p>
            <a:pPr eaLnBrk="1" fontAlgn="auto" hangingPunct="1">
              <a:spcBef>
                <a:spcPts val="1800"/>
              </a:spcBef>
              <a:spcAft>
                <a:spcPts val="1800"/>
              </a:spcAft>
              <a:defRPr/>
            </a:pPr>
            <a:r>
              <a:rPr lang="en-GB" sz="2400" b="1" i="1" dirty="0"/>
              <a:t>Episodic illnesses mean that the cared for person may have periods of good health interrupted by periods of illness. Some periods of illness may vary in how severe they are, and how long they last. </a:t>
            </a:r>
            <a:endParaRPr lang="en-US" sz="2400" b="1" i="1" dirty="0">
              <a:cs typeface="Arial" panose="020B0604020202020204" pitchFamily="34" charset="0"/>
            </a:endParaRPr>
          </a:p>
        </p:txBody>
      </p:sp>
      <p:sp>
        <p:nvSpPr>
          <p:cNvPr id="62467" name="Title Placeholder 1"/>
          <p:cNvSpPr txBox="1">
            <a:spLocks/>
          </p:cNvSpPr>
          <p:nvPr/>
        </p:nvSpPr>
        <p:spPr bwMode="auto">
          <a:xfrm>
            <a:off x="4413250" y="396875"/>
            <a:ext cx="13563600" cy="985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lnSpc>
                <a:spcPct val="90000"/>
              </a:lnSpc>
            </a:pPr>
            <a:r>
              <a:rPr lang="en-US" altLang="en-US" sz="5400" b="1" dirty="0">
                <a:solidFill>
                  <a:schemeClr val="accent2"/>
                </a:solidFill>
                <a:cs typeface="Arial" panose="020B0604020202020204" pitchFamily="34" charset="0"/>
              </a:rPr>
              <a:t>Care Act 2014</a:t>
            </a:r>
            <a:endParaRPr lang="en-GB" altLang="en-US" sz="5400" b="1" dirty="0">
              <a:solidFill>
                <a:schemeClr val="accent2"/>
              </a:solidFill>
              <a:cs typeface="Arial" panose="020B0604020202020204" pitchFamily="34" charset="0"/>
            </a:endParaRPr>
          </a:p>
        </p:txBody>
      </p:sp>
      <p:pic>
        <p:nvPicPr>
          <p:cNvPr id="3" name="care act">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50850" y="3368675"/>
            <a:ext cx="2880000" cy="2880000"/>
          </a:xfrm>
          <a:prstGeom prst="rect">
            <a:avLst/>
          </a:prstGeom>
        </p:spPr>
      </p:pic>
      <p:grpSp>
        <p:nvGrpSpPr>
          <p:cNvPr id="6" name="Group 5"/>
          <p:cNvGrpSpPr/>
          <p:nvPr/>
        </p:nvGrpSpPr>
        <p:grpSpPr>
          <a:xfrm>
            <a:off x="313532" y="9278937"/>
            <a:ext cx="2514600" cy="1176338"/>
            <a:chOff x="313532" y="9278937"/>
            <a:chExt cx="2514600" cy="1176338"/>
          </a:xfrm>
        </p:grpSpPr>
        <p:sp>
          <p:nvSpPr>
            <p:cNvPr id="7" name="Rectangle 6"/>
            <p:cNvSpPr/>
            <p:nvPr/>
          </p:nvSpPr>
          <p:spPr>
            <a:xfrm>
              <a:off x="618836" y="9631362"/>
              <a:ext cx="2118014" cy="7143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2" descr="Girlguiding | nfpSynergy"/>
            <p:cNvPicPr>
              <a:picLocks noChangeAspect="1" noChangeArrowheads="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19057"/>
            <a:stretch>
              <a:fillRect/>
            </a:stretch>
          </p:blipFill>
          <p:spPr bwMode="auto">
            <a:xfrm>
              <a:off x="313532" y="9278937"/>
              <a:ext cx="2514600" cy="1176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9" name="Action Button: Forward or Next 8">
            <a:hlinkClick r:id="" action="ppaction://hlinkshowjump?jump=nextslide" highlightClick="1"/>
          </p:cNvPr>
          <p:cNvSpPr/>
          <p:nvPr/>
        </p:nvSpPr>
        <p:spPr>
          <a:xfrm>
            <a:off x="2043852" y="6492875"/>
            <a:ext cx="1143000" cy="1200927"/>
          </a:xfrm>
          <a:prstGeom prst="actionButtonForwardNext">
            <a:avLst/>
          </a:prstGeom>
          <a:solidFill>
            <a:srgbClr val="F8B6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ction Button: Back or Previous 10">
            <a:hlinkClick r:id="" action="ppaction://hlinkshowjump?jump=previousslide" highlightClick="1"/>
          </p:cNvPr>
          <p:cNvSpPr/>
          <p:nvPr/>
        </p:nvSpPr>
        <p:spPr>
          <a:xfrm>
            <a:off x="473075" y="6492875"/>
            <a:ext cx="1219200" cy="1124728"/>
          </a:xfrm>
          <a:prstGeom prst="actionButtonBackPrevious">
            <a:avLst/>
          </a:prstGeom>
          <a:solidFill>
            <a:srgbClr val="F8B6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748510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58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62DB37CB-D10C-404A-9850-12DC6B48EF8A}"/>
              </a:ext>
            </a:extLst>
          </p:cNvPr>
          <p:cNvSpPr txBox="1"/>
          <p:nvPr/>
        </p:nvSpPr>
        <p:spPr>
          <a:xfrm>
            <a:off x="4772025" y="2759075"/>
            <a:ext cx="14271625" cy="8001000"/>
          </a:xfrm>
          <a:prstGeom prst="rect">
            <a:avLst/>
          </a:prstGeom>
          <a:noFill/>
        </p:spPr>
        <p:txBody>
          <a:bodyPr/>
          <a:lstStyle/>
          <a:p>
            <a:pPr eaLnBrk="1" fontAlgn="auto" hangingPunct="1">
              <a:spcBef>
                <a:spcPts val="1800"/>
              </a:spcBef>
              <a:spcAft>
                <a:spcPts val="1800"/>
              </a:spcAft>
              <a:defRPr/>
            </a:pPr>
            <a:r>
              <a:rPr lang="en-US" sz="3600" b="1" dirty="0">
                <a:cs typeface="Arial" panose="020B0604020202020204" pitchFamily="34" charset="0"/>
              </a:rPr>
              <a:t>All young carers under the age of 18 are entitled to a young carer’s needs assessment from the local authority.</a:t>
            </a:r>
          </a:p>
          <a:p>
            <a:pPr eaLnBrk="1" fontAlgn="auto" hangingPunct="1">
              <a:spcBef>
                <a:spcPts val="1800"/>
              </a:spcBef>
              <a:spcAft>
                <a:spcPts val="1800"/>
              </a:spcAft>
              <a:defRPr/>
            </a:pPr>
            <a:r>
              <a:rPr lang="en-US" sz="3600" b="1" dirty="0">
                <a:cs typeface="Arial" panose="020B0604020202020204" pitchFamily="34" charset="0"/>
              </a:rPr>
              <a:t>This is triggered when a young carer becomes known as a young carer and needs to consider:</a:t>
            </a:r>
          </a:p>
          <a:p>
            <a:pPr marL="571500" indent="-571500" eaLnBrk="1" fontAlgn="auto" hangingPunct="1">
              <a:spcBef>
                <a:spcPts val="1800"/>
              </a:spcBef>
              <a:spcAft>
                <a:spcPts val="1800"/>
              </a:spcAft>
              <a:buFont typeface="Wingdings" pitchFamily="2" charset="2"/>
              <a:buChar char="§"/>
              <a:defRPr/>
            </a:pPr>
            <a:r>
              <a:rPr lang="en-US" sz="3600" dirty="0">
                <a:cs typeface="Arial" panose="020B0604020202020204" pitchFamily="34" charset="0"/>
              </a:rPr>
              <a:t>Whether it is appropriate for the young carer to provide, or continue to provide, care</a:t>
            </a:r>
          </a:p>
          <a:p>
            <a:pPr marL="571500" indent="-571500" eaLnBrk="1" fontAlgn="auto" hangingPunct="1">
              <a:spcBef>
                <a:spcPts val="1800"/>
              </a:spcBef>
              <a:spcAft>
                <a:spcPts val="1800"/>
              </a:spcAft>
              <a:buFont typeface="Wingdings" pitchFamily="2" charset="2"/>
              <a:buChar char="§"/>
              <a:defRPr/>
            </a:pPr>
            <a:r>
              <a:rPr lang="en-US" sz="3600" dirty="0">
                <a:cs typeface="Arial" panose="020B0604020202020204" pitchFamily="34" charset="0"/>
              </a:rPr>
              <a:t>The young carer’s needs for support, their other needs and wishes</a:t>
            </a:r>
          </a:p>
          <a:p>
            <a:pPr marL="571500" indent="-571500" eaLnBrk="1" fontAlgn="auto" hangingPunct="1">
              <a:spcBef>
                <a:spcPts val="1800"/>
              </a:spcBef>
              <a:spcAft>
                <a:spcPts val="1800"/>
              </a:spcAft>
              <a:buFont typeface="Wingdings" pitchFamily="2" charset="2"/>
              <a:buChar char="§"/>
              <a:defRPr/>
            </a:pPr>
            <a:r>
              <a:rPr lang="en-US" sz="3600" dirty="0">
                <a:cs typeface="Arial" panose="020B0604020202020204" pitchFamily="34" charset="0"/>
              </a:rPr>
              <a:t>If any of the young carer’s needs for support could be prevented by providing services to the person cared for, or another member of the young carer’s family.</a:t>
            </a:r>
          </a:p>
        </p:txBody>
      </p:sp>
      <p:sp>
        <p:nvSpPr>
          <p:cNvPr id="64515" name="Title Placeholder 1"/>
          <p:cNvSpPr txBox="1">
            <a:spLocks/>
          </p:cNvSpPr>
          <p:nvPr/>
        </p:nvSpPr>
        <p:spPr bwMode="auto">
          <a:xfrm>
            <a:off x="4799013" y="1006475"/>
            <a:ext cx="13565187"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lnSpc>
                <a:spcPct val="90000"/>
              </a:lnSpc>
            </a:pPr>
            <a:r>
              <a:rPr lang="en-US" altLang="en-US" sz="5400" b="1">
                <a:solidFill>
                  <a:schemeClr val="accent2"/>
                </a:solidFill>
                <a:cs typeface="Arial" panose="020B0604020202020204" pitchFamily="34" charset="0"/>
              </a:rPr>
              <a:t>Children and Families Act 2014 – Young </a:t>
            </a:r>
            <a:br>
              <a:rPr lang="en-US" altLang="en-US" sz="5400" b="1">
                <a:solidFill>
                  <a:schemeClr val="accent2"/>
                </a:solidFill>
                <a:cs typeface="Arial" panose="020B0604020202020204" pitchFamily="34" charset="0"/>
              </a:rPr>
            </a:br>
            <a:r>
              <a:rPr lang="en-US" altLang="en-US" sz="5400" b="1">
                <a:solidFill>
                  <a:schemeClr val="accent2"/>
                </a:solidFill>
                <a:cs typeface="Arial" panose="020B0604020202020204" pitchFamily="34" charset="0"/>
              </a:rPr>
              <a:t>Carer Needs Assessments</a:t>
            </a:r>
            <a:endParaRPr lang="en-GB" altLang="en-US" sz="5400" b="1">
              <a:solidFill>
                <a:schemeClr val="accent2"/>
              </a:solidFill>
              <a:cs typeface="Arial" panose="020B0604020202020204" pitchFamily="34" charset="0"/>
            </a:endParaRPr>
          </a:p>
        </p:txBody>
      </p:sp>
      <p:pic>
        <p:nvPicPr>
          <p:cNvPr id="3" name="CF act">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50850" y="3368675"/>
            <a:ext cx="2880000" cy="2880000"/>
          </a:xfrm>
          <a:prstGeom prst="rect">
            <a:avLst/>
          </a:prstGeom>
        </p:spPr>
      </p:pic>
      <p:grpSp>
        <p:nvGrpSpPr>
          <p:cNvPr id="6" name="Group 5"/>
          <p:cNvGrpSpPr/>
          <p:nvPr/>
        </p:nvGrpSpPr>
        <p:grpSpPr>
          <a:xfrm>
            <a:off x="313532" y="9278937"/>
            <a:ext cx="2514600" cy="1176338"/>
            <a:chOff x="313532" y="9278937"/>
            <a:chExt cx="2514600" cy="1176338"/>
          </a:xfrm>
        </p:grpSpPr>
        <p:sp>
          <p:nvSpPr>
            <p:cNvPr id="7" name="Rectangle 6"/>
            <p:cNvSpPr/>
            <p:nvPr/>
          </p:nvSpPr>
          <p:spPr>
            <a:xfrm>
              <a:off x="618836" y="9631362"/>
              <a:ext cx="2118014" cy="7143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2" descr="Girlguiding | nfpSynergy"/>
            <p:cNvPicPr>
              <a:picLocks noChangeAspect="1" noChangeArrowheads="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19057"/>
            <a:stretch>
              <a:fillRect/>
            </a:stretch>
          </p:blipFill>
          <p:spPr bwMode="auto">
            <a:xfrm>
              <a:off x="313532" y="9278937"/>
              <a:ext cx="2514600" cy="1176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9" name="Action Button: Forward or Next 8">
            <a:hlinkClick r:id="" action="ppaction://hlinkshowjump?jump=nextslide" highlightClick="1"/>
          </p:cNvPr>
          <p:cNvSpPr/>
          <p:nvPr/>
        </p:nvSpPr>
        <p:spPr>
          <a:xfrm>
            <a:off x="2241945" y="6566175"/>
            <a:ext cx="1371600" cy="1295400"/>
          </a:xfrm>
          <a:prstGeom prst="actionButtonForwardNext">
            <a:avLst/>
          </a:prstGeom>
          <a:solidFill>
            <a:srgbClr val="F8B6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ction Button: Back or Previous 10">
            <a:hlinkClick r:id="" action="ppaction://hlinkshowjump?jump=previousslide" highlightClick="1"/>
          </p:cNvPr>
          <p:cNvSpPr/>
          <p:nvPr/>
        </p:nvSpPr>
        <p:spPr>
          <a:xfrm>
            <a:off x="618836" y="6566175"/>
            <a:ext cx="1371600" cy="1295401"/>
          </a:xfrm>
          <a:prstGeom prst="actionButtonBackPrevious">
            <a:avLst/>
          </a:prstGeom>
          <a:solidFill>
            <a:srgbClr val="F8B6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12217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38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TextBox 1"/>
          <p:cNvSpPr txBox="1">
            <a:spLocks noChangeArrowheads="1"/>
          </p:cNvSpPr>
          <p:nvPr/>
        </p:nvSpPr>
        <p:spPr bwMode="auto">
          <a:xfrm>
            <a:off x="4641850" y="1616075"/>
            <a:ext cx="6858000" cy="5715000"/>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3600" b="1">
                <a:solidFill>
                  <a:schemeClr val="bg1"/>
                </a:solidFill>
                <a:cs typeface="Arial" panose="020B0604020202020204" pitchFamily="34" charset="0"/>
              </a:rPr>
              <a:t>“The right to an assessment of needs will be extended to all young carers under the age of 18 regardless of who they care for, what type of care they provide or how often they provide it.”</a:t>
            </a:r>
          </a:p>
          <a:p>
            <a:pPr eaLnBrk="1" hangingPunct="1"/>
            <a:r>
              <a:rPr lang="en-GB" altLang="en-US" sz="3600" i="1">
                <a:solidFill>
                  <a:schemeClr val="bg1"/>
                </a:solidFill>
                <a:cs typeface="Arial" panose="020B0604020202020204" pitchFamily="34" charset="0"/>
              </a:rPr>
              <a:t>The Care Act and Whole Family Approaches, 2015</a:t>
            </a:r>
          </a:p>
        </p:txBody>
      </p:sp>
      <p:grpSp>
        <p:nvGrpSpPr>
          <p:cNvPr id="66563" name="Group 6"/>
          <p:cNvGrpSpPr>
            <a:grpSpLocks/>
          </p:cNvGrpSpPr>
          <p:nvPr/>
        </p:nvGrpSpPr>
        <p:grpSpPr bwMode="auto">
          <a:xfrm>
            <a:off x="0" y="0"/>
            <a:ext cx="3117850" cy="11309350"/>
            <a:chOff x="0" y="0"/>
            <a:chExt cx="3117850" cy="11598275"/>
          </a:xfrm>
        </p:grpSpPr>
        <p:sp>
          <p:nvSpPr>
            <p:cNvPr id="8" name="Rectangle 7"/>
            <p:cNvSpPr/>
            <p:nvPr/>
          </p:nvSpPr>
          <p:spPr>
            <a:xfrm>
              <a:off x="0" y="0"/>
              <a:ext cx="3117850" cy="115982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66567" name="object 3"/>
            <p:cNvSpPr>
              <a:spLocks noChangeArrowheads="1"/>
            </p:cNvSpPr>
            <p:nvPr/>
          </p:nvSpPr>
          <p:spPr bwMode="auto">
            <a:xfrm>
              <a:off x="527050" y="92075"/>
              <a:ext cx="2408400" cy="2408400"/>
            </a:xfrm>
            <a:prstGeom prst="rect">
              <a:avLst/>
            </a:prstGeom>
            <a:blipFill dpi="0" rotWithShape="1">
              <a:blip r:embed="rId5"/>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pic>
        <p:nvPicPr>
          <p:cNvPr id="66564" name="Picture 2" descr="Girlguiding | nfpSynergy"/>
          <p:cNvPicPr>
            <a:picLocks noChangeAspect="1" noChangeArrowheads="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19057"/>
          <a:stretch>
            <a:fillRect/>
          </a:stretch>
        </p:blipFill>
        <p:spPr bwMode="auto">
          <a:xfrm>
            <a:off x="298450" y="9464675"/>
            <a:ext cx="2514600" cy="1176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wfapproach">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23009" y="3206405"/>
            <a:ext cx="2880000" cy="2880000"/>
          </a:xfrm>
          <a:prstGeom prst="rect">
            <a:avLst/>
          </a:prstGeom>
        </p:spPr>
      </p:pic>
      <p:sp>
        <p:nvSpPr>
          <p:cNvPr id="9" name="Action Button: Forward or Next 8">
            <a:hlinkClick r:id="" action="ppaction://hlinkshowjump?jump=nextslide" highlightClick="1"/>
          </p:cNvPr>
          <p:cNvSpPr/>
          <p:nvPr/>
        </p:nvSpPr>
        <p:spPr>
          <a:xfrm>
            <a:off x="2003136" y="6950075"/>
            <a:ext cx="1219200" cy="1237473"/>
          </a:xfrm>
          <a:prstGeom prst="actionButtonForwardNex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ction Button: Back or Previous 9">
            <a:hlinkClick r:id="" action="ppaction://hlinkshowjump?jump=previousslide" highlightClick="1"/>
          </p:cNvPr>
          <p:cNvSpPr/>
          <p:nvPr/>
        </p:nvSpPr>
        <p:spPr>
          <a:xfrm>
            <a:off x="603250" y="6950075"/>
            <a:ext cx="1066800" cy="1237473"/>
          </a:xfrm>
          <a:prstGeom prst="actionButtonBackPrevious">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63722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86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62DB37CB-D10C-404A-9850-12DC6B48EF8A}"/>
              </a:ext>
            </a:extLst>
          </p:cNvPr>
          <p:cNvSpPr txBox="1"/>
          <p:nvPr/>
        </p:nvSpPr>
        <p:spPr>
          <a:xfrm>
            <a:off x="4772025" y="2759075"/>
            <a:ext cx="14271625" cy="8001000"/>
          </a:xfrm>
          <a:prstGeom prst="rect">
            <a:avLst/>
          </a:prstGeom>
          <a:noFill/>
        </p:spPr>
        <p:txBody>
          <a:bodyPr/>
          <a:lstStyle/>
          <a:p>
            <a:pPr eaLnBrk="1" fontAlgn="auto" hangingPunct="1">
              <a:spcBef>
                <a:spcPts val="1800"/>
              </a:spcBef>
              <a:spcAft>
                <a:spcPts val="1800"/>
              </a:spcAft>
              <a:defRPr/>
            </a:pPr>
            <a:r>
              <a:rPr lang="en-US" sz="2800" dirty="0">
                <a:cs typeface="Arial" panose="020B0604020202020204" pitchFamily="34" charset="0"/>
              </a:rPr>
              <a:t>Young carers are entitled to a transitions assessment about how the different services for children and for adults will affect them when they become 18.  These conversations should happen at an age appropriate for the young person.</a:t>
            </a:r>
          </a:p>
          <a:p>
            <a:pPr eaLnBrk="1" fontAlgn="auto" hangingPunct="1">
              <a:spcBef>
                <a:spcPts val="1800"/>
              </a:spcBef>
              <a:spcAft>
                <a:spcPts val="1800"/>
              </a:spcAft>
              <a:defRPr/>
            </a:pPr>
            <a:r>
              <a:rPr lang="en-US" sz="2800" b="1" dirty="0">
                <a:cs typeface="Arial" panose="020B0604020202020204" pitchFamily="34" charset="0"/>
              </a:rPr>
              <a:t>A transitions assessment will look at:</a:t>
            </a:r>
          </a:p>
          <a:p>
            <a:pPr marL="571500" indent="-571500" eaLnBrk="1" fontAlgn="auto" hangingPunct="1">
              <a:spcBef>
                <a:spcPts val="1800"/>
              </a:spcBef>
              <a:spcAft>
                <a:spcPts val="1800"/>
              </a:spcAft>
              <a:buFont typeface="Wingdings" pitchFamily="2" charset="2"/>
              <a:buChar char="§"/>
              <a:defRPr/>
            </a:pPr>
            <a:r>
              <a:rPr lang="en-US" sz="2800" dirty="0">
                <a:cs typeface="Arial" panose="020B0604020202020204" pitchFamily="34" charset="0"/>
              </a:rPr>
              <a:t>Whether a young adult carer wants to continue providing care or change their caring role</a:t>
            </a:r>
          </a:p>
          <a:p>
            <a:pPr marL="571500" indent="-571500" eaLnBrk="1" fontAlgn="auto" hangingPunct="1">
              <a:spcBef>
                <a:spcPts val="1800"/>
              </a:spcBef>
              <a:spcAft>
                <a:spcPts val="1800"/>
              </a:spcAft>
              <a:buFont typeface="Wingdings" pitchFamily="2" charset="2"/>
              <a:buChar char="§"/>
              <a:defRPr/>
            </a:pPr>
            <a:r>
              <a:rPr lang="en-US" sz="2800" dirty="0">
                <a:cs typeface="Arial" panose="020B0604020202020204" pitchFamily="34" charset="0"/>
              </a:rPr>
              <a:t>What support from the council would be helpful for them to achieve their goals after they turn 18</a:t>
            </a:r>
          </a:p>
          <a:p>
            <a:pPr marL="571500" indent="-571500" eaLnBrk="1" fontAlgn="auto" hangingPunct="1">
              <a:spcBef>
                <a:spcPts val="1800"/>
              </a:spcBef>
              <a:spcAft>
                <a:spcPts val="1800"/>
              </a:spcAft>
              <a:buFont typeface="Wingdings" pitchFamily="2" charset="2"/>
              <a:buChar char="§"/>
              <a:defRPr/>
            </a:pPr>
            <a:r>
              <a:rPr lang="en-US" sz="2800" dirty="0">
                <a:cs typeface="Arial" panose="020B0604020202020204" pitchFamily="34" charset="0"/>
              </a:rPr>
              <a:t>When they turn 18 if they will be able to receive services to help them achieve their goals (this depends on what kinds of support they need and how much money they have).</a:t>
            </a:r>
          </a:p>
          <a:p>
            <a:pPr eaLnBrk="1" fontAlgn="auto" hangingPunct="1">
              <a:spcBef>
                <a:spcPts val="1800"/>
              </a:spcBef>
              <a:spcAft>
                <a:spcPts val="1800"/>
              </a:spcAft>
              <a:defRPr/>
            </a:pPr>
            <a:r>
              <a:rPr lang="en-US" sz="2800" b="1" dirty="0">
                <a:cs typeface="Arial" panose="020B0604020202020204" pitchFamily="34" charset="0"/>
              </a:rPr>
              <a:t>When a young carer becomes an adult carer at 18 they are entitled to a Carers’ Assessment.</a:t>
            </a:r>
          </a:p>
        </p:txBody>
      </p:sp>
      <p:sp>
        <p:nvSpPr>
          <p:cNvPr id="68611" name="Title Placeholder 1"/>
          <p:cNvSpPr txBox="1">
            <a:spLocks/>
          </p:cNvSpPr>
          <p:nvPr/>
        </p:nvSpPr>
        <p:spPr bwMode="auto">
          <a:xfrm>
            <a:off x="4799013" y="1006475"/>
            <a:ext cx="13565187"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lnSpc>
                <a:spcPct val="90000"/>
              </a:lnSpc>
            </a:pPr>
            <a:r>
              <a:rPr lang="en-US" altLang="en-US" sz="5400" b="1">
                <a:solidFill>
                  <a:schemeClr val="accent2"/>
                </a:solidFill>
                <a:cs typeface="Arial" panose="020B0604020202020204" pitchFamily="34" charset="0"/>
              </a:rPr>
              <a:t>Transitions Assessments</a:t>
            </a:r>
            <a:endParaRPr lang="en-GB" altLang="en-US" sz="5400" b="1">
              <a:solidFill>
                <a:schemeClr val="accent2"/>
              </a:solidFill>
              <a:cs typeface="Arial" panose="020B0604020202020204" pitchFamily="34" charset="0"/>
            </a:endParaRPr>
          </a:p>
        </p:txBody>
      </p:sp>
      <p:pic>
        <p:nvPicPr>
          <p:cNvPr id="3" name="Transition assessments">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50850" y="3368675"/>
            <a:ext cx="2880000" cy="2880000"/>
          </a:xfrm>
          <a:prstGeom prst="rect">
            <a:avLst/>
          </a:prstGeom>
        </p:spPr>
      </p:pic>
      <p:grpSp>
        <p:nvGrpSpPr>
          <p:cNvPr id="6" name="Group 5"/>
          <p:cNvGrpSpPr/>
          <p:nvPr/>
        </p:nvGrpSpPr>
        <p:grpSpPr>
          <a:xfrm>
            <a:off x="313532" y="9278937"/>
            <a:ext cx="2514600" cy="1176338"/>
            <a:chOff x="313532" y="9278937"/>
            <a:chExt cx="2514600" cy="1176338"/>
          </a:xfrm>
        </p:grpSpPr>
        <p:sp>
          <p:nvSpPr>
            <p:cNvPr id="7" name="Rectangle 6"/>
            <p:cNvSpPr/>
            <p:nvPr/>
          </p:nvSpPr>
          <p:spPr>
            <a:xfrm>
              <a:off x="618836" y="9631362"/>
              <a:ext cx="2118014" cy="7143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2" descr="Girlguiding | nfpSynergy"/>
            <p:cNvPicPr>
              <a:picLocks noChangeAspect="1" noChangeArrowheads="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19057"/>
            <a:stretch>
              <a:fillRect/>
            </a:stretch>
          </p:blipFill>
          <p:spPr bwMode="auto">
            <a:xfrm>
              <a:off x="313532" y="9278937"/>
              <a:ext cx="2514600" cy="1176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9" name="Action Button: Forward or Next 8">
            <a:hlinkClick r:id="" action="ppaction://hlinkshowjump?jump=nextslide" highlightClick="1"/>
          </p:cNvPr>
          <p:cNvSpPr/>
          <p:nvPr/>
        </p:nvSpPr>
        <p:spPr>
          <a:xfrm>
            <a:off x="2154494" y="6601101"/>
            <a:ext cx="1371600" cy="1295400"/>
          </a:xfrm>
          <a:prstGeom prst="actionButtonForwardNext">
            <a:avLst/>
          </a:prstGeom>
          <a:solidFill>
            <a:srgbClr val="F8B6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ction Button: Back or Previous 10">
            <a:hlinkClick r:id="" action="ppaction://hlinkshowjump?jump=previousslide" highlightClick="1"/>
          </p:cNvPr>
          <p:cNvSpPr/>
          <p:nvPr/>
        </p:nvSpPr>
        <p:spPr>
          <a:xfrm>
            <a:off x="450850" y="6601100"/>
            <a:ext cx="1371600" cy="1295401"/>
          </a:xfrm>
          <a:prstGeom prst="actionButtonBackPrevious">
            <a:avLst/>
          </a:prstGeom>
          <a:solidFill>
            <a:srgbClr val="F8B6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50062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269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0658" name="Picture 1"/>
          <p:cNvPicPr>
            <a:picLocks noChangeAspect="1"/>
          </p:cNvPicPr>
          <p:nvPr/>
        </p:nvPicPr>
        <p:blipFill>
          <a:blip r:embed="rId5">
            <a:extLst>
              <a:ext uri="{28A0092B-C50C-407E-A947-70E740481C1C}">
                <a14:useLocalDpi xmlns:a14="http://schemas.microsoft.com/office/drawing/2010/main" val="0"/>
              </a:ext>
            </a:extLst>
          </a:blip>
          <a:srcRect t="7027" r="6718"/>
          <a:stretch>
            <a:fillRect/>
          </a:stretch>
        </p:blipFill>
        <p:spPr bwMode="auto">
          <a:xfrm>
            <a:off x="12538075" y="0"/>
            <a:ext cx="7566025" cy="1130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0659" name="TextBox 2"/>
          <p:cNvSpPr txBox="1">
            <a:spLocks noChangeArrowheads="1"/>
          </p:cNvSpPr>
          <p:nvPr/>
        </p:nvSpPr>
        <p:spPr bwMode="auto">
          <a:xfrm>
            <a:off x="4260850" y="3063875"/>
            <a:ext cx="7391400" cy="472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ts val="1800"/>
              </a:spcBef>
              <a:spcAft>
                <a:spcPts val="1800"/>
              </a:spcAft>
            </a:pPr>
            <a:r>
              <a:rPr lang="en-GB" altLang="en-US" sz="3600">
                <a:cs typeface="Arial" panose="020B0604020202020204" pitchFamily="34" charset="0"/>
              </a:rPr>
              <a:t>“Young carers should be identified, assessed and their families supported regardless of which service is contacted in the first place.”</a:t>
            </a:r>
          </a:p>
          <a:p>
            <a:pPr eaLnBrk="1" hangingPunct="1">
              <a:spcBef>
                <a:spcPts val="1800"/>
              </a:spcBef>
              <a:spcAft>
                <a:spcPts val="1800"/>
              </a:spcAft>
            </a:pPr>
            <a:r>
              <a:rPr lang="en-GB" altLang="en-US" sz="2200" i="1">
                <a:cs typeface="Arial" panose="020B0604020202020204" pitchFamily="34" charset="0"/>
              </a:rPr>
              <a:t>No wrong doors: working together to support young carers and their families.  A memorandum of understanding, 2015</a:t>
            </a:r>
          </a:p>
        </p:txBody>
      </p:sp>
      <p:pic>
        <p:nvPicPr>
          <p:cNvPr id="70660" name="Picture 2" descr="Girlguiding | nfpSynergy"/>
          <p:cNvPicPr>
            <a:picLocks noChangeAspect="1" noChangeArrowheads="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19057"/>
          <a:stretch>
            <a:fillRect/>
          </a:stretch>
        </p:blipFill>
        <p:spPr bwMode="auto">
          <a:xfrm>
            <a:off x="298450" y="9464675"/>
            <a:ext cx="2514600" cy="1176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whole family">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329045" y="3033568"/>
            <a:ext cx="2880000" cy="2880000"/>
          </a:xfrm>
          <a:prstGeom prst="rect">
            <a:avLst/>
          </a:prstGeom>
        </p:spPr>
      </p:pic>
      <p:sp>
        <p:nvSpPr>
          <p:cNvPr id="6" name="Action Button: Forward or Next 5">
            <a:hlinkClick r:id="" action="ppaction://hlinkshowjump?jump=nextslide" highlightClick="1"/>
          </p:cNvPr>
          <p:cNvSpPr/>
          <p:nvPr/>
        </p:nvSpPr>
        <p:spPr>
          <a:xfrm>
            <a:off x="1769045" y="6416676"/>
            <a:ext cx="1081795" cy="1161273"/>
          </a:xfrm>
          <a:prstGeom prst="actionButtonForwardNex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ction Button: Back or Previous 6">
            <a:hlinkClick r:id="" action="ppaction://hlinkshowjump?jump=previousslide" highlightClick="1"/>
          </p:cNvPr>
          <p:cNvSpPr/>
          <p:nvPr/>
        </p:nvSpPr>
        <p:spPr>
          <a:xfrm>
            <a:off x="329045" y="6416675"/>
            <a:ext cx="1066799" cy="1161274"/>
          </a:xfrm>
          <a:prstGeom prst="actionButtonBackPrevious">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68722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81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2706" name="Picture 3"/>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2279650" y="0"/>
            <a:ext cx="1790700" cy="1130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2707" name="TextBox 7"/>
          <p:cNvSpPr txBox="1">
            <a:spLocks noChangeArrowheads="1"/>
          </p:cNvSpPr>
          <p:nvPr/>
        </p:nvSpPr>
        <p:spPr bwMode="auto">
          <a:xfrm>
            <a:off x="5843588" y="4203700"/>
            <a:ext cx="8475662" cy="1446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8800" b="1">
                <a:solidFill>
                  <a:schemeClr val="bg1"/>
                </a:solidFill>
                <a:cs typeface="Arial" panose="020B0604020202020204" pitchFamily="34" charset="0"/>
              </a:rPr>
              <a:t>Quiz</a:t>
            </a: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50850" y="3158072"/>
            <a:ext cx="2880000" cy="2880000"/>
          </a:xfrm>
          <a:prstGeom prst="rect">
            <a:avLst/>
          </a:prstGeom>
        </p:spPr>
      </p:pic>
      <p:grpSp>
        <p:nvGrpSpPr>
          <p:cNvPr id="7" name="Group 6"/>
          <p:cNvGrpSpPr/>
          <p:nvPr/>
        </p:nvGrpSpPr>
        <p:grpSpPr>
          <a:xfrm>
            <a:off x="313532" y="9278937"/>
            <a:ext cx="2514600" cy="1176338"/>
            <a:chOff x="313532" y="9278937"/>
            <a:chExt cx="2514600" cy="1176338"/>
          </a:xfrm>
        </p:grpSpPr>
        <p:sp>
          <p:nvSpPr>
            <p:cNvPr id="8" name="Rectangle 7"/>
            <p:cNvSpPr/>
            <p:nvPr/>
          </p:nvSpPr>
          <p:spPr>
            <a:xfrm>
              <a:off x="618836" y="9631362"/>
              <a:ext cx="2118014" cy="7143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2" descr="Girlguiding | nfpSynergy"/>
            <p:cNvPicPr>
              <a:picLocks noChangeAspect="1" noChangeArrowheads="1"/>
            </p:cNvPicPr>
            <p:nvPr/>
          </p:nvPicPr>
          <p:blipFill>
            <a:blip r:embed="rId7">
              <a:clrChange>
                <a:clrFrom>
                  <a:srgbClr val="FFFFFF"/>
                </a:clrFrom>
                <a:clrTo>
                  <a:srgbClr val="FFFFFF">
                    <a:alpha val="0"/>
                  </a:srgbClr>
                </a:clrTo>
              </a:clrChange>
              <a:extLst>
                <a:ext uri="{28A0092B-C50C-407E-A947-70E740481C1C}">
                  <a14:useLocalDpi xmlns:a14="http://schemas.microsoft.com/office/drawing/2010/main" val="0"/>
                </a:ext>
              </a:extLst>
            </a:blip>
            <a:srcRect t="19057"/>
            <a:stretch>
              <a:fillRect/>
            </a:stretch>
          </p:blipFill>
          <p:spPr bwMode="auto">
            <a:xfrm>
              <a:off x="313532" y="9278937"/>
              <a:ext cx="2514600" cy="1176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10" name="Action Button: Forward or Next 9">
            <a:hlinkClick r:id="" action="ppaction://hlinkshowjump?jump=nextslide" highlightClick="1"/>
          </p:cNvPr>
          <p:cNvSpPr/>
          <p:nvPr/>
        </p:nvSpPr>
        <p:spPr>
          <a:xfrm>
            <a:off x="1890850" y="6543272"/>
            <a:ext cx="1203600" cy="1161273"/>
          </a:xfrm>
          <a:prstGeom prst="actionButtonForwardNex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ction Button: Back or Previous 10">
            <a:hlinkClick r:id="" action="ppaction://hlinkshowjump?jump=previousslide" highlightClick="1"/>
          </p:cNvPr>
          <p:cNvSpPr/>
          <p:nvPr/>
        </p:nvSpPr>
        <p:spPr>
          <a:xfrm>
            <a:off x="450850" y="6445637"/>
            <a:ext cx="1163638" cy="1161273"/>
          </a:xfrm>
          <a:prstGeom prst="actionButtonBackPrevious">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14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4754" name="Picture 1"/>
          <p:cNvPicPr>
            <a:picLocks noChangeAspect="1"/>
          </p:cNvPicPr>
          <p:nvPr/>
        </p:nvPicPr>
        <p:blipFill>
          <a:blip r:embed="rId5">
            <a:extLst>
              <a:ext uri="{28A0092B-C50C-407E-A947-70E740481C1C}">
                <a14:useLocalDpi xmlns:a14="http://schemas.microsoft.com/office/drawing/2010/main" val="0"/>
              </a:ext>
            </a:extLst>
          </a:blip>
          <a:srcRect l="11603" t="1775" r="60065" b="-208"/>
          <a:stretch>
            <a:fillRect/>
          </a:stretch>
        </p:blipFill>
        <p:spPr bwMode="auto">
          <a:xfrm>
            <a:off x="14297025" y="-15875"/>
            <a:ext cx="5791200" cy="11353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4755" name="TextBox 2"/>
          <p:cNvSpPr txBox="1">
            <a:spLocks noChangeArrowheads="1"/>
          </p:cNvSpPr>
          <p:nvPr/>
        </p:nvSpPr>
        <p:spPr bwMode="auto">
          <a:xfrm>
            <a:off x="4260850" y="1158875"/>
            <a:ext cx="8839200" cy="914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ts val="1800"/>
              </a:spcBef>
              <a:spcAft>
                <a:spcPts val="1800"/>
              </a:spcAft>
            </a:pPr>
            <a:r>
              <a:rPr lang="en-GB" altLang="en-US" sz="7200" b="1" dirty="0">
                <a:cs typeface="Arial" panose="020B0604020202020204" pitchFamily="34" charset="0"/>
              </a:rPr>
              <a:t>1. True or false?</a:t>
            </a:r>
          </a:p>
          <a:p>
            <a:pPr algn="ctr" eaLnBrk="1" hangingPunct="1">
              <a:spcBef>
                <a:spcPts val="1800"/>
              </a:spcBef>
              <a:spcAft>
                <a:spcPts val="1800"/>
              </a:spcAft>
            </a:pPr>
            <a:r>
              <a:rPr lang="en-GB" altLang="en-US" sz="7200" dirty="0">
                <a:cs typeface="Arial" panose="020B0604020202020204" pitchFamily="34" charset="0"/>
              </a:rPr>
              <a:t>There are approximately 178,000 young carers in England and Wales</a:t>
            </a:r>
          </a:p>
        </p:txBody>
      </p:sp>
      <p:pic>
        <p:nvPicPr>
          <p:cNvPr id="74756" name="Picture 2" descr="Girlguiding | nfpSynergy"/>
          <p:cNvPicPr>
            <a:picLocks noChangeAspect="1" noChangeArrowheads="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19057"/>
          <a:stretch>
            <a:fillRect/>
          </a:stretch>
        </p:blipFill>
        <p:spPr bwMode="auto">
          <a:xfrm>
            <a:off x="298450" y="9464675"/>
            <a:ext cx="2514600" cy="1176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374650" y="3063875"/>
            <a:ext cx="2880000" cy="2880000"/>
          </a:xfrm>
          <a:prstGeom prst="rect">
            <a:avLst/>
          </a:prstGeom>
        </p:spPr>
      </p:pic>
      <p:sp>
        <p:nvSpPr>
          <p:cNvPr id="6" name="Action Button: Forward or Next 5">
            <a:hlinkClick r:id="" action="ppaction://hlinkshowjump?jump=nextslide" highlightClick="1"/>
          </p:cNvPr>
          <p:cNvSpPr/>
          <p:nvPr/>
        </p:nvSpPr>
        <p:spPr>
          <a:xfrm>
            <a:off x="1936475" y="6460256"/>
            <a:ext cx="1127400" cy="1161273"/>
          </a:xfrm>
          <a:prstGeom prst="actionButtonForwardNex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ction Button: Back or Previous 6">
            <a:hlinkClick r:id="" action="ppaction://hlinkshowjump?jump=previousslide" highlightClick="1"/>
          </p:cNvPr>
          <p:cNvSpPr/>
          <p:nvPr/>
        </p:nvSpPr>
        <p:spPr>
          <a:xfrm>
            <a:off x="527050" y="6445637"/>
            <a:ext cx="1066800" cy="1161273"/>
          </a:xfrm>
          <a:prstGeom prst="actionButtonBackPrevious">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65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TextBox 2"/>
          <p:cNvSpPr txBox="1">
            <a:spLocks noChangeArrowheads="1"/>
          </p:cNvSpPr>
          <p:nvPr/>
        </p:nvSpPr>
        <p:spPr bwMode="auto">
          <a:xfrm>
            <a:off x="4260850" y="1158875"/>
            <a:ext cx="8839200" cy="914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ts val="1800"/>
              </a:spcBef>
              <a:spcAft>
                <a:spcPts val="1800"/>
              </a:spcAft>
            </a:pPr>
            <a:r>
              <a:rPr lang="en-GB" altLang="en-US" sz="7200" b="1" dirty="0">
                <a:cs typeface="Arial" panose="020B0604020202020204" pitchFamily="34" charset="0"/>
              </a:rPr>
              <a:t>2. True or false?</a:t>
            </a:r>
          </a:p>
          <a:p>
            <a:pPr algn="ctr" eaLnBrk="1" hangingPunct="1">
              <a:spcBef>
                <a:spcPts val="1800"/>
              </a:spcBef>
              <a:spcAft>
                <a:spcPts val="1800"/>
              </a:spcAft>
            </a:pPr>
            <a:r>
              <a:rPr lang="en-GB" altLang="en-US" sz="7200" dirty="0">
                <a:cs typeface="Arial" panose="020B0604020202020204" pitchFamily="34" charset="0"/>
              </a:rPr>
              <a:t>Over half of young carers care for their parent.</a:t>
            </a:r>
          </a:p>
        </p:txBody>
      </p:sp>
      <p:pic>
        <p:nvPicPr>
          <p:cNvPr id="76803" name="Picture 5"/>
          <p:cNvPicPr>
            <a:picLocks noChangeAspect="1"/>
          </p:cNvPicPr>
          <p:nvPr/>
        </p:nvPicPr>
        <p:blipFill>
          <a:blip r:embed="rId5">
            <a:extLst>
              <a:ext uri="{28A0092B-C50C-407E-A947-70E740481C1C}">
                <a14:useLocalDpi xmlns:a14="http://schemas.microsoft.com/office/drawing/2010/main" val="0"/>
              </a:ext>
            </a:extLst>
          </a:blip>
          <a:srcRect t="14120" r="49791" b="15193"/>
          <a:stretch>
            <a:fillRect/>
          </a:stretch>
        </p:blipFill>
        <p:spPr bwMode="auto">
          <a:xfrm>
            <a:off x="15292388" y="7466013"/>
            <a:ext cx="4827587" cy="3822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6804" name="Picture 7"/>
          <p:cNvPicPr>
            <a:picLocks noChangeAspect="1"/>
          </p:cNvPicPr>
          <p:nvPr/>
        </p:nvPicPr>
        <p:blipFill>
          <a:blip r:embed="rId5">
            <a:extLst>
              <a:ext uri="{28A0092B-C50C-407E-A947-70E740481C1C}">
                <a14:useLocalDpi xmlns:a14="http://schemas.microsoft.com/office/drawing/2010/main" val="0"/>
              </a:ext>
            </a:extLst>
          </a:blip>
          <a:srcRect t="14120" r="49791" b="15193"/>
          <a:stretch>
            <a:fillRect/>
          </a:stretch>
        </p:blipFill>
        <p:spPr bwMode="auto">
          <a:xfrm>
            <a:off x="15274925" y="3824288"/>
            <a:ext cx="4829175" cy="3822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6805" name="Picture 8"/>
          <p:cNvPicPr>
            <a:picLocks noChangeAspect="1"/>
          </p:cNvPicPr>
          <p:nvPr/>
        </p:nvPicPr>
        <p:blipFill>
          <a:blip r:embed="rId5">
            <a:extLst>
              <a:ext uri="{28A0092B-C50C-407E-A947-70E740481C1C}">
                <a14:useLocalDpi xmlns:a14="http://schemas.microsoft.com/office/drawing/2010/main" val="0"/>
              </a:ext>
            </a:extLst>
          </a:blip>
          <a:srcRect t="14120" r="49791" b="15193"/>
          <a:stretch>
            <a:fillRect/>
          </a:stretch>
        </p:blipFill>
        <p:spPr bwMode="auto">
          <a:xfrm>
            <a:off x="15274925" y="0"/>
            <a:ext cx="4829175" cy="3824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6806" name="Picture 2" descr="Girlguiding | nfpSynergy"/>
          <p:cNvPicPr>
            <a:picLocks noChangeAspect="1" noChangeArrowheads="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19057"/>
          <a:stretch>
            <a:fillRect/>
          </a:stretch>
        </p:blipFill>
        <p:spPr bwMode="auto">
          <a:xfrm>
            <a:off x="298450" y="9464675"/>
            <a:ext cx="2514600" cy="1176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319809" y="3216275"/>
            <a:ext cx="2880000" cy="2880000"/>
          </a:xfrm>
          <a:prstGeom prst="rect">
            <a:avLst/>
          </a:prstGeom>
        </p:spPr>
      </p:pic>
      <p:sp>
        <p:nvSpPr>
          <p:cNvPr id="8" name="Action Button: Forward or Next 7">
            <a:hlinkClick r:id="" action="ppaction://hlinkshowjump?jump=nextslide" highlightClick="1"/>
          </p:cNvPr>
          <p:cNvSpPr/>
          <p:nvPr/>
        </p:nvSpPr>
        <p:spPr>
          <a:xfrm>
            <a:off x="2068512" y="6530976"/>
            <a:ext cx="1154518" cy="1116012"/>
          </a:xfrm>
          <a:prstGeom prst="actionButtonForwardNex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ction Button: Back or Previous 8">
            <a:hlinkClick r:id="" action="ppaction://hlinkshowjump?jump=previousslide" highlightClick="1"/>
          </p:cNvPr>
          <p:cNvSpPr/>
          <p:nvPr/>
        </p:nvSpPr>
        <p:spPr>
          <a:xfrm>
            <a:off x="603250" y="6561915"/>
            <a:ext cx="1143000" cy="1085073"/>
          </a:xfrm>
          <a:prstGeom prst="actionButtonBackPrevious">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36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TextBox 2"/>
          <p:cNvSpPr txBox="1">
            <a:spLocks noChangeArrowheads="1"/>
          </p:cNvSpPr>
          <p:nvPr/>
        </p:nvSpPr>
        <p:spPr bwMode="auto">
          <a:xfrm>
            <a:off x="4260850" y="1158875"/>
            <a:ext cx="8839200" cy="914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ts val="1800"/>
              </a:spcBef>
              <a:spcAft>
                <a:spcPts val="1800"/>
              </a:spcAft>
            </a:pPr>
            <a:r>
              <a:rPr lang="en-GB" altLang="en-US" sz="7200" b="1" dirty="0">
                <a:cs typeface="Arial" panose="020B0604020202020204" pitchFamily="34" charset="0"/>
              </a:rPr>
              <a:t>3. True or false?</a:t>
            </a:r>
          </a:p>
          <a:p>
            <a:pPr algn="ctr" eaLnBrk="1" hangingPunct="1">
              <a:spcBef>
                <a:spcPts val="1800"/>
              </a:spcBef>
              <a:spcAft>
                <a:spcPts val="1800"/>
              </a:spcAft>
            </a:pPr>
            <a:r>
              <a:rPr lang="en-GB" altLang="en-US" sz="7200" dirty="0">
                <a:cs typeface="Arial" panose="020B0604020202020204" pitchFamily="34" charset="0"/>
              </a:rPr>
              <a:t>Young carers are more likely to have their own special educational need or disability than their peers</a:t>
            </a:r>
          </a:p>
        </p:txBody>
      </p:sp>
      <p:pic>
        <p:nvPicPr>
          <p:cNvPr id="78851" name="Picture 1"/>
          <p:cNvPicPr>
            <a:picLocks noChangeAspect="1"/>
          </p:cNvPicPr>
          <p:nvPr/>
        </p:nvPicPr>
        <p:blipFill>
          <a:blip r:embed="rId5">
            <a:extLst>
              <a:ext uri="{28A0092B-C50C-407E-A947-70E740481C1C}">
                <a14:useLocalDpi xmlns:a14="http://schemas.microsoft.com/office/drawing/2010/main" val="0"/>
              </a:ext>
            </a:extLst>
          </a:blip>
          <a:srcRect l="23276" r="15024"/>
          <a:stretch>
            <a:fillRect/>
          </a:stretch>
        </p:blipFill>
        <p:spPr bwMode="auto">
          <a:xfrm>
            <a:off x="13341350" y="427038"/>
            <a:ext cx="6762750" cy="1060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8852" name="Picture 2" descr="Girlguiding | nfpSynergy"/>
          <p:cNvPicPr>
            <a:picLocks noChangeAspect="1" noChangeArrowheads="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19057"/>
          <a:stretch>
            <a:fillRect/>
          </a:stretch>
        </p:blipFill>
        <p:spPr bwMode="auto">
          <a:xfrm>
            <a:off x="298450" y="9464675"/>
            <a:ext cx="2514600" cy="1176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230050" y="3140075"/>
            <a:ext cx="2880000" cy="2880000"/>
          </a:xfrm>
          <a:prstGeom prst="rect">
            <a:avLst/>
          </a:prstGeom>
        </p:spPr>
      </p:pic>
      <p:sp>
        <p:nvSpPr>
          <p:cNvPr id="6" name="Action Button: Forward or Next 5">
            <a:hlinkClick r:id="" action="ppaction://hlinkshowjump?jump=nextslide" highlightClick="1"/>
          </p:cNvPr>
          <p:cNvSpPr/>
          <p:nvPr/>
        </p:nvSpPr>
        <p:spPr>
          <a:xfrm>
            <a:off x="1937609" y="6596977"/>
            <a:ext cx="1143000" cy="1145398"/>
          </a:xfrm>
          <a:prstGeom prst="actionButtonForwardNex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ction Button: Back or Previous 6">
            <a:hlinkClick r:id="" action="ppaction://hlinkshowjump?jump=previousslide" highlightClick="1"/>
          </p:cNvPr>
          <p:cNvSpPr/>
          <p:nvPr/>
        </p:nvSpPr>
        <p:spPr>
          <a:xfrm>
            <a:off x="658950" y="6581101"/>
            <a:ext cx="1066800" cy="1161273"/>
          </a:xfrm>
          <a:prstGeom prst="actionButtonBackPrevious">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68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TextBox 2"/>
          <p:cNvSpPr txBox="1">
            <a:spLocks noChangeArrowheads="1"/>
          </p:cNvSpPr>
          <p:nvPr/>
        </p:nvSpPr>
        <p:spPr bwMode="auto">
          <a:xfrm>
            <a:off x="4260850" y="1158875"/>
            <a:ext cx="8839200" cy="914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ts val="1800"/>
              </a:spcBef>
              <a:spcAft>
                <a:spcPts val="1800"/>
              </a:spcAft>
            </a:pPr>
            <a:r>
              <a:rPr lang="en-GB" altLang="en-US" sz="7200" b="1" dirty="0">
                <a:cs typeface="Arial" panose="020B0604020202020204" pitchFamily="34" charset="0"/>
              </a:rPr>
              <a:t>4. True or false?</a:t>
            </a:r>
          </a:p>
          <a:p>
            <a:pPr algn="ctr" eaLnBrk="1" hangingPunct="1">
              <a:spcBef>
                <a:spcPts val="1800"/>
              </a:spcBef>
              <a:spcAft>
                <a:spcPts val="1800"/>
              </a:spcAft>
            </a:pPr>
            <a:r>
              <a:rPr lang="en-GB" altLang="en-US" sz="7200" dirty="0">
                <a:cs typeface="Arial" panose="020B0604020202020204" pitchFamily="34" charset="0"/>
              </a:rPr>
              <a:t>Young carers’ attainment at GCSE is on average no different to their peers’.</a:t>
            </a:r>
          </a:p>
        </p:txBody>
      </p:sp>
      <p:pic>
        <p:nvPicPr>
          <p:cNvPr id="80899" name="Picture 1"/>
          <p:cNvPicPr>
            <a:picLocks noChangeAspect="1"/>
          </p:cNvPicPr>
          <p:nvPr/>
        </p:nvPicPr>
        <p:blipFill>
          <a:blip r:embed="rId5">
            <a:extLst>
              <a:ext uri="{28A0092B-C50C-407E-A947-70E740481C1C}">
                <a14:useLocalDpi xmlns:a14="http://schemas.microsoft.com/office/drawing/2010/main" val="0"/>
              </a:ext>
            </a:extLst>
          </a:blip>
          <a:srcRect l="4344" t="4520"/>
          <a:stretch>
            <a:fillRect/>
          </a:stretch>
        </p:blipFill>
        <p:spPr bwMode="auto">
          <a:xfrm>
            <a:off x="13284200" y="396875"/>
            <a:ext cx="6819900" cy="1021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0900" name="Picture 2" descr="Girlguiding | nfpSynergy"/>
          <p:cNvPicPr>
            <a:picLocks noChangeAspect="1" noChangeArrowheads="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19057"/>
          <a:stretch>
            <a:fillRect/>
          </a:stretch>
        </p:blipFill>
        <p:spPr bwMode="auto">
          <a:xfrm>
            <a:off x="298450" y="9464675"/>
            <a:ext cx="2514600" cy="1176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315191" y="2987675"/>
            <a:ext cx="2880000" cy="2880000"/>
          </a:xfrm>
          <a:prstGeom prst="rect">
            <a:avLst/>
          </a:prstGeom>
        </p:spPr>
      </p:pic>
      <p:sp>
        <p:nvSpPr>
          <p:cNvPr id="6" name="Action Button: Forward or Next 5">
            <a:hlinkClick r:id="" action="ppaction://hlinkshowjump?jump=nextslide" highlightClick="1"/>
          </p:cNvPr>
          <p:cNvSpPr/>
          <p:nvPr/>
        </p:nvSpPr>
        <p:spPr>
          <a:xfrm>
            <a:off x="1897509" y="6504901"/>
            <a:ext cx="1220341" cy="1161273"/>
          </a:xfrm>
          <a:prstGeom prst="actionButtonForwardNex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ction Button: Back or Previous 6">
            <a:hlinkClick r:id="" action="ppaction://hlinkshowjump?jump=previousslide" highlightClick="1"/>
          </p:cNvPr>
          <p:cNvSpPr/>
          <p:nvPr/>
        </p:nvSpPr>
        <p:spPr>
          <a:xfrm>
            <a:off x="527050" y="6504901"/>
            <a:ext cx="1143000" cy="1161273"/>
          </a:xfrm>
          <a:prstGeom prst="actionButtonBackPrevious">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19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2946" name="Picture 1"/>
          <p:cNvPicPr>
            <a:picLocks noChangeAspect="1"/>
          </p:cNvPicPr>
          <p:nvPr/>
        </p:nvPicPr>
        <p:blipFill>
          <a:blip r:embed="rId5">
            <a:extLst>
              <a:ext uri="{28A0092B-C50C-407E-A947-70E740481C1C}">
                <a14:useLocalDpi xmlns:a14="http://schemas.microsoft.com/office/drawing/2010/main" val="0"/>
              </a:ext>
            </a:extLst>
          </a:blip>
          <a:srcRect l="11603" t="1775" r="60065" b="-208"/>
          <a:stretch>
            <a:fillRect/>
          </a:stretch>
        </p:blipFill>
        <p:spPr bwMode="auto">
          <a:xfrm>
            <a:off x="14297025" y="-15875"/>
            <a:ext cx="5791200" cy="11353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2947" name="TextBox 2"/>
          <p:cNvSpPr txBox="1">
            <a:spLocks noChangeArrowheads="1"/>
          </p:cNvSpPr>
          <p:nvPr/>
        </p:nvSpPr>
        <p:spPr bwMode="auto">
          <a:xfrm>
            <a:off x="3352977" y="473074"/>
            <a:ext cx="10545530" cy="9982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ts val="1800"/>
              </a:spcBef>
              <a:spcAft>
                <a:spcPts val="1800"/>
              </a:spcAft>
            </a:pPr>
            <a:r>
              <a:rPr lang="en-GB" altLang="en-US" sz="3600" b="1" i="1" dirty="0">
                <a:cs typeface="Arial" panose="020B0604020202020204" pitchFamily="34" charset="0"/>
              </a:rPr>
              <a:t>1. True or false?</a:t>
            </a:r>
          </a:p>
          <a:p>
            <a:pPr algn="ctr" eaLnBrk="1" hangingPunct="1">
              <a:spcBef>
                <a:spcPts val="1800"/>
              </a:spcBef>
              <a:spcAft>
                <a:spcPts val="1800"/>
              </a:spcAft>
            </a:pPr>
            <a:r>
              <a:rPr lang="en-GB" altLang="en-US" sz="3600" i="1" dirty="0">
                <a:cs typeface="Arial" panose="020B0604020202020204" pitchFamily="34" charset="0"/>
              </a:rPr>
              <a:t>There are approximately 178,000 young carers in England and Wales</a:t>
            </a:r>
          </a:p>
          <a:p>
            <a:pPr algn="ctr" eaLnBrk="1" hangingPunct="1">
              <a:spcBef>
                <a:spcPts val="1200"/>
              </a:spcBef>
              <a:spcAft>
                <a:spcPts val="1200"/>
              </a:spcAft>
            </a:pPr>
            <a:r>
              <a:rPr lang="en-GB" altLang="en-US" sz="7200" b="1" dirty="0">
                <a:cs typeface="Arial" panose="020B0604020202020204" pitchFamily="34" charset="0"/>
              </a:rPr>
              <a:t>True</a:t>
            </a:r>
          </a:p>
          <a:p>
            <a:pPr algn="ctr" eaLnBrk="1" hangingPunct="1">
              <a:spcBef>
                <a:spcPts val="1200"/>
              </a:spcBef>
              <a:spcAft>
                <a:spcPts val="1200"/>
              </a:spcAft>
            </a:pPr>
            <a:r>
              <a:rPr lang="en-GB" altLang="en-US" sz="7200" dirty="0">
                <a:cs typeface="Arial" panose="020B0604020202020204" pitchFamily="34" charset="0"/>
              </a:rPr>
              <a:t>The 2011 census identified 177,918 young carers in England and Wales</a:t>
            </a:r>
          </a:p>
          <a:p>
            <a:pPr algn="ctr"/>
            <a:r>
              <a:rPr lang="en-GB" sz="2800" i="1" dirty="0"/>
              <a:t>Additionally, there are 29,000 Young carers in Scotland (Carersuk.org) and 30,000 Young carers in Northern Ireland (Carers.org - Carers Trust)</a:t>
            </a:r>
            <a:endParaRPr lang="en-GB" altLang="en-US" sz="2800" dirty="0">
              <a:cs typeface="Arial" panose="020B0604020202020204" pitchFamily="34" charset="0"/>
            </a:endParaRPr>
          </a:p>
        </p:txBody>
      </p:sp>
      <p:pic>
        <p:nvPicPr>
          <p:cNvPr id="82948" name="Picture 2" descr="Girlguiding | nfpSynergy"/>
          <p:cNvPicPr>
            <a:picLocks noChangeAspect="1" noChangeArrowheads="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19057"/>
          <a:stretch>
            <a:fillRect/>
          </a:stretch>
        </p:blipFill>
        <p:spPr bwMode="auto">
          <a:xfrm>
            <a:off x="298450" y="9464675"/>
            <a:ext cx="2514600" cy="1176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298450" y="2838625"/>
            <a:ext cx="2880000" cy="2880000"/>
          </a:xfrm>
          <a:prstGeom prst="rect">
            <a:avLst/>
          </a:prstGeom>
        </p:spPr>
      </p:pic>
      <p:sp>
        <p:nvSpPr>
          <p:cNvPr id="3" name="Rectangle 2"/>
          <p:cNvSpPr/>
          <p:nvPr/>
        </p:nvSpPr>
        <p:spPr>
          <a:xfrm>
            <a:off x="3846457" y="10641011"/>
            <a:ext cx="10052050" cy="646331"/>
          </a:xfrm>
          <a:prstGeom prst="rect">
            <a:avLst/>
          </a:prstGeom>
        </p:spPr>
        <p:txBody>
          <a:bodyPr>
            <a:spAutoFit/>
          </a:bodyPr>
          <a:lstStyle/>
          <a:p>
            <a:pPr marL="457200">
              <a:spcBef>
                <a:spcPts val="430"/>
              </a:spcBef>
              <a:spcAft>
                <a:spcPts val="0"/>
              </a:spcAft>
            </a:pPr>
            <a:r>
              <a:rPr lang="en-GB" dirty="0">
                <a:solidFill>
                  <a:srgbClr val="000000"/>
                </a:solidFill>
                <a:latin typeface="+mj-lt"/>
                <a:ea typeface="Calibri" panose="020F0502020204030204" pitchFamily="34" charset="0"/>
              </a:rPr>
              <a:t>Census 2011, Office for National Statistics - </a:t>
            </a:r>
            <a:r>
              <a:rPr lang="en-GB" u="sng" dirty="0">
                <a:solidFill>
                  <a:srgbClr val="0563C1"/>
                </a:solidFill>
                <a:latin typeface="+mj-lt"/>
                <a:ea typeface="Calibri" panose="020F0502020204030204" pitchFamily="34" charset="0"/>
                <a:hlinkClick r:id="rId8"/>
              </a:rPr>
              <a:t>http://www.ons.gov.uk/ons/rel/census/2011-census/detailedcharacteristics-for-local-authorities-in-england-and-wales/index.html</a:t>
            </a:r>
            <a:endParaRPr lang="en-GB" sz="1800" dirty="0">
              <a:effectLst/>
              <a:latin typeface="+mj-lt"/>
              <a:ea typeface="Calibri" panose="020F0502020204030204" pitchFamily="34" charset="0"/>
            </a:endParaRPr>
          </a:p>
        </p:txBody>
      </p:sp>
      <p:sp>
        <p:nvSpPr>
          <p:cNvPr id="7" name="Action Button: Forward or Next 6">
            <a:hlinkClick r:id="" action="ppaction://hlinkshowjump?jump=nextslide" highlightClick="1"/>
          </p:cNvPr>
          <p:cNvSpPr/>
          <p:nvPr/>
        </p:nvSpPr>
        <p:spPr>
          <a:xfrm>
            <a:off x="1927991" y="6569075"/>
            <a:ext cx="1225727" cy="1191796"/>
          </a:xfrm>
          <a:prstGeom prst="actionButtonForwardNex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ction Button: Back or Previous 7">
            <a:hlinkClick r:id="" action="ppaction://hlinkshowjump?jump=previousslide" highlightClick="1"/>
          </p:cNvPr>
          <p:cNvSpPr/>
          <p:nvPr/>
        </p:nvSpPr>
        <p:spPr>
          <a:xfrm>
            <a:off x="539760" y="6569075"/>
            <a:ext cx="1143000" cy="1191796"/>
          </a:xfrm>
          <a:prstGeom prst="actionButtonBackPrevious">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3798" fill="hold"/>
                                        <p:tgtEl>
                                          <p:spTgt spid="2"/>
                                        </p:tgtEl>
                                      </p:cBhvr>
                                    </p:cmd>
                                  </p:childTnLst>
                                </p:cTn>
                              </p:par>
                              <p:par>
                                <p:cTn id="7" presetID="1" presetClass="entr" presetSubtype="0" fill="hold" nodeType="withEffect">
                                  <p:stCondLst>
                                    <p:cond delay="8000"/>
                                  </p:stCondLst>
                                  <p:childTnLst>
                                    <p:set>
                                      <p:cBhvr>
                                        <p:cTn id="8" dur="1" fill="hold">
                                          <p:stCondLst>
                                            <p:cond delay="749"/>
                                          </p:stCondLst>
                                        </p:cTn>
                                        <p:tgtEl>
                                          <p:spTgt spid="82947">
                                            <p:txEl>
                                              <p:pRg st="0" end="0"/>
                                            </p:txEl>
                                          </p:spTgt>
                                        </p:tgtEl>
                                        <p:attrNameLst>
                                          <p:attrName>style.visibility</p:attrName>
                                        </p:attrNameLst>
                                      </p:cBhvr>
                                      <p:to>
                                        <p:strVal val="visible"/>
                                      </p:to>
                                    </p:set>
                                  </p:childTnLst>
                                </p:cTn>
                              </p:par>
                              <p:par>
                                <p:cTn id="9" presetID="1" presetClass="entr" presetSubtype="0" fill="hold" nodeType="withEffect">
                                  <p:stCondLst>
                                    <p:cond delay="8000"/>
                                  </p:stCondLst>
                                  <p:childTnLst>
                                    <p:set>
                                      <p:cBhvr>
                                        <p:cTn id="10" dur="1" fill="hold">
                                          <p:stCondLst>
                                            <p:cond delay="749"/>
                                          </p:stCondLst>
                                        </p:cTn>
                                        <p:tgtEl>
                                          <p:spTgt spid="82947">
                                            <p:txEl>
                                              <p:pRg st="1" end="1"/>
                                            </p:txEl>
                                          </p:spTgt>
                                        </p:tgtEl>
                                        <p:attrNameLst>
                                          <p:attrName>style.visibility</p:attrName>
                                        </p:attrNameLst>
                                      </p:cBhvr>
                                      <p:to>
                                        <p:strVal val="visible"/>
                                      </p:to>
                                    </p:set>
                                  </p:childTnLst>
                                </p:cTn>
                              </p:par>
                              <p:par>
                                <p:cTn id="11" presetID="1" presetClass="entr" presetSubtype="0" fill="hold" nodeType="withEffect">
                                  <p:stCondLst>
                                    <p:cond delay="17000"/>
                                  </p:stCondLst>
                                  <p:childTnLst>
                                    <p:set>
                                      <p:cBhvr>
                                        <p:cTn id="12" dur="1" fill="hold">
                                          <p:stCondLst>
                                            <p:cond delay="0"/>
                                          </p:stCondLst>
                                        </p:cTn>
                                        <p:tgtEl>
                                          <p:spTgt spid="82947">
                                            <p:txEl>
                                              <p:pRg st="2" end="2"/>
                                            </p:txEl>
                                          </p:spTgt>
                                        </p:tgtEl>
                                        <p:attrNameLst>
                                          <p:attrName>style.visibility</p:attrName>
                                        </p:attrNameLst>
                                      </p:cBhvr>
                                      <p:to>
                                        <p:strVal val="visible"/>
                                      </p:to>
                                    </p:set>
                                  </p:childTnLst>
                                </p:cTn>
                              </p:par>
                              <p:par>
                                <p:cTn id="13" presetID="1" presetClass="entr" presetSubtype="0" fill="hold" nodeType="withEffect">
                                  <p:stCondLst>
                                    <p:cond delay="18000"/>
                                  </p:stCondLst>
                                  <p:childTnLst>
                                    <p:set>
                                      <p:cBhvr>
                                        <p:cTn id="14" dur="1" fill="hold">
                                          <p:stCondLst>
                                            <p:cond delay="0"/>
                                          </p:stCondLst>
                                        </p:cTn>
                                        <p:tgtEl>
                                          <p:spTgt spid="82947">
                                            <p:txEl>
                                              <p:pRg st="3" end="3"/>
                                            </p:txEl>
                                          </p:spTgt>
                                        </p:tgtEl>
                                        <p:attrNameLst>
                                          <p:attrName>style.visibility</p:attrName>
                                        </p:attrNameLst>
                                      </p:cBhvr>
                                      <p:to>
                                        <p:strVal val="visible"/>
                                      </p:to>
                                    </p:set>
                                  </p:childTnLst>
                                </p:cTn>
                              </p:par>
                              <p:par>
                                <p:cTn id="15" presetID="1" presetClass="entr" presetSubtype="0" fill="hold" nodeType="withEffect">
                                  <p:stCondLst>
                                    <p:cond delay="30000"/>
                                  </p:stCondLst>
                                  <p:childTnLst>
                                    <p:set>
                                      <p:cBhvr>
                                        <p:cTn id="16" dur="1" fill="hold">
                                          <p:stCondLst>
                                            <p:cond delay="0"/>
                                          </p:stCondLst>
                                        </p:cTn>
                                        <p:tgtEl>
                                          <p:spTgt spid="82947">
                                            <p:txEl>
                                              <p:pRg st="4" end="4"/>
                                            </p:txEl>
                                          </p:spTgt>
                                        </p:tgtEl>
                                        <p:attrNameLst>
                                          <p:attrName>style.visibility</p:attrName>
                                        </p:attrNameLst>
                                      </p:cBhvr>
                                      <p:to>
                                        <p:strVal val="visible"/>
                                      </p:to>
                                    </p:set>
                                  </p:childTnLst>
                                </p:cTn>
                              </p:par>
                              <p:par>
                                <p:cTn id="17" presetID="1" presetClass="entr" presetSubtype="0" fill="hold" nodeType="withEffect">
                                  <p:stCondLst>
                                    <p:cond delay="18000"/>
                                  </p:stCondLst>
                                  <p:childTnLst>
                                    <p:set>
                                      <p:cBhvr>
                                        <p:cTn id="1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p:cMediaNode vol="80000">
                <p:cTn id="19" fill="hold" display="0">
                  <p:stCondLst>
                    <p:cond delay="indefinite"/>
                  </p:stCondLst>
                  <p:endCondLst>
                    <p:cond evt="onStopAudio" delay="0">
                      <p:tgtEl>
                        <p:sldTgt/>
                      </p:tgtEl>
                    </p:cond>
                  </p:endCondLst>
                </p:cTn>
                <p:tgtEl>
                  <p:spTgt spid="2"/>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TextBox 2"/>
          <p:cNvSpPr txBox="1">
            <a:spLocks noChangeArrowheads="1"/>
          </p:cNvSpPr>
          <p:nvPr/>
        </p:nvSpPr>
        <p:spPr bwMode="auto">
          <a:xfrm>
            <a:off x="3575050" y="930275"/>
            <a:ext cx="11353800" cy="914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ts val="1800"/>
              </a:spcBef>
              <a:spcAft>
                <a:spcPts val="1800"/>
              </a:spcAft>
            </a:pPr>
            <a:r>
              <a:rPr lang="en-GB" altLang="en-US" sz="3600" b="1" i="1" dirty="0">
                <a:cs typeface="Arial" panose="020B0604020202020204" pitchFamily="34" charset="0"/>
              </a:rPr>
              <a:t>2. True or false?</a:t>
            </a:r>
          </a:p>
          <a:p>
            <a:pPr algn="ctr" eaLnBrk="1" hangingPunct="1">
              <a:spcBef>
                <a:spcPts val="1800"/>
              </a:spcBef>
              <a:spcAft>
                <a:spcPts val="1800"/>
              </a:spcAft>
            </a:pPr>
            <a:r>
              <a:rPr lang="en-GB" altLang="en-US" sz="3600" i="1" dirty="0">
                <a:cs typeface="Arial" panose="020B0604020202020204" pitchFamily="34" charset="0"/>
              </a:rPr>
              <a:t>Over half of young carers care for their parent. </a:t>
            </a:r>
          </a:p>
          <a:p>
            <a:pPr algn="ctr" eaLnBrk="1" hangingPunct="1">
              <a:spcBef>
                <a:spcPts val="1800"/>
              </a:spcBef>
              <a:spcAft>
                <a:spcPts val="1800"/>
              </a:spcAft>
            </a:pPr>
            <a:r>
              <a:rPr lang="en-GB" altLang="en-US" sz="7200" b="1" dirty="0">
                <a:cs typeface="Arial" panose="020B0604020202020204" pitchFamily="34" charset="0"/>
              </a:rPr>
              <a:t>True</a:t>
            </a:r>
          </a:p>
          <a:p>
            <a:pPr algn="ctr" eaLnBrk="1" hangingPunct="1">
              <a:spcBef>
                <a:spcPts val="1800"/>
              </a:spcBef>
              <a:spcAft>
                <a:spcPts val="1800"/>
              </a:spcAft>
            </a:pPr>
            <a:r>
              <a:rPr lang="en-GB" altLang="en-US" sz="7200" dirty="0">
                <a:cs typeface="Arial" panose="020B0604020202020204" pitchFamily="34" charset="0"/>
              </a:rPr>
              <a:t>66% are caring for a parent</a:t>
            </a:r>
          </a:p>
          <a:p>
            <a:pPr algn="ctr" eaLnBrk="1" hangingPunct="1">
              <a:spcBef>
                <a:spcPts val="1800"/>
              </a:spcBef>
              <a:spcAft>
                <a:spcPts val="1800"/>
              </a:spcAft>
            </a:pPr>
            <a:r>
              <a:rPr lang="en-GB" altLang="en-US" sz="7200" dirty="0">
                <a:cs typeface="Arial" panose="020B0604020202020204" pitchFamily="34" charset="0"/>
              </a:rPr>
              <a:t>31% are caring for a sibling</a:t>
            </a:r>
          </a:p>
          <a:p>
            <a:pPr algn="ctr" eaLnBrk="1" hangingPunct="1">
              <a:spcBef>
                <a:spcPts val="1800"/>
              </a:spcBef>
              <a:spcAft>
                <a:spcPts val="1800"/>
              </a:spcAft>
            </a:pPr>
            <a:r>
              <a:rPr lang="en-GB" altLang="en-US" sz="7200" dirty="0">
                <a:cs typeface="Arial" panose="020B0604020202020204" pitchFamily="34" charset="0"/>
              </a:rPr>
              <a:t>3% are caring for a grandparent</a:t>
            </a:r>
          </a:p>
        </p:txBody>
      </p:sp>
      <p:pic>
        <p:nvPicPr>
          <p:cNvPr id="84995" name="Picture 5"/>
          <p:cNvPicPr>
            <a:picLocks noChangeAspect="1"/>
          </p:cNvPicPr>
          <p:nvPr/>
        </p:nvPicPr>
        <p:blipFill>
          <a:blip r:embed="rId5">
            <a:extLst>
              <a:ext uri="{28A0092B-C50C-407E-A947-70E740481C1C}">
                <a14:useLocalDpi xmlns:a14="http://schemas.microsoft.com/office/drawing/2010/main" val="0"/>
              </a:ext>
            </a:extLst>
          </a:blip>
          <a:srcRect t="14120" r="49791" b="15193"/>
          <a:stretch>
            <a:fillRect/>
          </a:stretch>
        </p:blipFill>
        <p:spPr bwMode="auto">
          <a:xfrm>
            <a:off x="15292388" y="7466013"/>
            <a:ext cx="4827587" cy="3822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4996" name="Picture 7"/>
          <p:cNvPicPr>
            <a:picLocks noChangeAspect="1"/>
          </p:cNvPicPr>
          <p:nvPr/>
        </p:nvPicPr>
        <p:blipFill>
          <a:blip r:embed="rId5">
            <a:extLst>
              <a:ext uri="{28A0092B-C50C-407E-A947-70E740481C1C}">
                <a14:useLocalDpi xmlns:a14="http://schemas.microsoft.com/office/drawing/2010/main" val="0"/>
              </a:ext>
            </a:extLst>
          </a:blip>
          <a:srcRect t="14120" r="49791" b="15193"/>
          <a:stretch>
            <a:fillRect/>
          </a:stretch>
        </p:blipFill>
        <p:spPr bwMode="auto">
          <a:xfrm>
            <a:off x="15274925" y="3824288"/>
            <a:ext cx="4829175" cy="3822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4997" name="Picture 8"/>
          <p:cNvPicPr>
            <a:picLocks noChangeAspect="1"/>
          </p:cNvPicPr>
          <p:nvPr/>
        </p:nvPicPr>
        <p:blipFill>
          <a:blip r:embed="rId5">
            <a:extLst>
              <a:ext uri="{28A0092B-C50C-407E-A947-70E740481C1C}">
                <a14:useLocalDpi xmlns:a14="http://schemas.microsoft.com/office/drawing/2010/main" val="0"/>
              </a:ext>
            </a:extLst>
          </a:blip>
          <a:srcRect t="14120" r="49791" b="15193"/>
          <a:stretch>
            <a:fillRect/>
          </a:stretch>
        </p:blipFill>
        <p:spPr bwMode="auto">
          <a:xfrm>
            <a:off x="15274925" y="0"/>
            <a:ext cx="4829175" cy="3824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4998" name="Picture 2" descr="Girlguiding | nfpSynergy"/>
          <p:cNvPicPr>
            <a:picLocks noChangeAspect="1" noChangeArrowheads="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19057"/>
          <a:stretch>
            <a:fillRect/>
          </a:stretch>
        </p:blipFill>
        <p:spPr bwMode="auto">
          <a:xfrm>
            <a:off x="298450" y="9464675"/>
            <a:ext cx="2514600" cy="1176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354170" y="3063875"/>
            <a:ext cx="2880000" cy="2880000"/>
          </a:xfrm>
          <a:prstGeom prst="rect">
            <a:avLst/>
          </a:prstGeom>
        </p:spPr>
      </p:pic>
      <p:sp>
        <p:nvSpPr>
          <p:cNvPr id="3" name="Rectangle 2"/>
          <p:cNvSpPr/>
          <p:nvPr/>
        </p:nvSpPr>
        <p:spPr>
          <a:xfrm>
            <a:off x="6470650" y="10317847"/>
            <a:ext cx="10052050" cy="646331"/>
          </a:xfrm>
          <a:prstGeom prst="rect">
            <a:avLst/>
          </a:prstGeom>
        </p:spPr>
        <p:txBody>
          <a:bodyPr>
            <a:spAutoFit/>
          </a:bodyPr>
          <a:lstStyle/>
          <a:p>
            <a:pPr marL="457200"/>
            <a:r>
              <a:rPr lang="en-GB" dirty="0">
                <a:latin typeface="Times New Roman" panose="02020603050405020304" pitchFamily="18" charset="0"/>
                <a:ea typeface="Calibri" panose="020F0502020204030204" pitchFamily="34" charset="0"/>
              </a:rPr>
              <a:t>Hidden From View- The Children’s Society (2013) </a:t>
            </a:r>
            <a:br>
              <a:rPr lang="en-GB" dirty="0">
                <a:latin typeface="Times New Roman" panose="02020603050405020304" pitchFamily="18" charset="0"/>
                <a:ea typeface="Calibri" panose="020F0502020204030204" pitchFamily="34" charset="0"/>
              </a:rPr>
            </a:br>
            <a:r>
              <a:rPr lang="en-GB" dirty="0">
                <a:latin typeface="Times New Roman" panose="02020603050405020304" pitchFamily="18" charset="0"/>
                <a:ea typeface="Calibri" panose="020F0502020204030204" pitchFamily="34" charset="0"/>
              </a:rPr>
              <a:t>Young Carers in the UK - </a:t>
            </a:r>
            <a:r>
              <a:rPr lang="en-GB" dirty="0" err="1">
                <a:latin typeface="Times New Roman" panose="02020603050405020304" pitchFamily="18" charset="0"/>
                <a:ea typeface="Calibri" panose="020F0502020204030204" pitchFamily="34" charset="0"/>
              </a:rPr>
              <a:t>Dearden</a:t>
            </a:r>
            <a:r>
              <a:rPr lang="en-GB" dirty="0">
                <a:latin typeface="Times New Roman" panose="02020603050405020304" pitchFamily="18" charset="0"/>
                <a:ea typeface="Calibri" panose="020F0502020204030204" pitchFamily="34" charset="0"/>
              </a:rPr>
              <a:t> and Becker (2004)</a:t>
            </a:r>
            <a:endParaRPr lang="en-GB" sz="1800" dirty="0">
              <a:effectLst/>
              <a:latin typeface="Times New Roman" panose="02020603050405020304" pitchFamily="18" charset="0"/>
              <a:ea typeface="Calibri" panose="020F0502020204030204" pitchFamily="34" charset="0"/>
            </a:endParaRPr>
          </a:p>
        </p:txBody>
      </p:sp>
      <p:sp>
        <p:nvSpPr>
          <p:cNvPr id="9" name="Action Button: Forward or Next 8">
            <a:hlinkClick r:id="" action="ppaction://hlinkshowjump?jump=nextslide" highlightClick="1"/>
          </p:cNvPr>
          <p:cNvSpPr/>
          <p:nvPr/>
        </p:nvSpPr>
        <p:spPr>
          <a:xfrm>
            <a:off x="1822450" y="6678465"/>
            <a:ext cx="1219200" cy="1085073"/>
          </a:xfrm>
          <a:prstGeom prst="actionButtonForwardNex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ction Button: Back or Previous 9">
            <a:hlinkClick r:id="" action="ppaction://hlinkshowjump?jump=previousslide" highlightClick="1"/>
          </p:cNvPr>
          <p:cNvSpPr/>
          <p:nvPr/>
        </p:nvSpPr>
        <p:spPr>
          <a:xfrm>
            <a:off x="650081" y="6678465"/>
            <a:ext cx="990600" cy="1085073"/>
          </a:xfrm>
          <a:prstGeom prst="actionButtonBackPrevious">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009" fill="hold"/>
                                        <p:tgtEl>
                                          <p:spTgt spid="2"/>
                                        </p:tgtEl>
                                      </p:cBhvr>
                                    </p:cmd>
                                  </p:childTnLst>
                                </p:cTn>
                              </p:par>
                              <p:par>
                                <p:cTn id="7" presetID="1" presetClass="entr" presetSubtype="0" fill="hold" nodeType="withEffect">
                                  <p:stCondLst>
                                    <p:cond delay="2000"/>
                                  </p:stCondLst>
                                  <p:childTnLst>
                                    <p:set>
                                      <p:cBhvr>
                                        <p:cTn id="8" dur="1" fill="hold">
                                          <p:stCondLst>
                                            <p:cond delay="0"/>
                                          </p:stCondLst>
                                        </p:cTn>
                                        <p:tgtEl>
                                          <p:spTgt spid="84994">
                                            <p:txEl>
                                              <p:pRg st="0" end="0"/>
                                            </p:txEl>
                                          </p:spTgt>
                                        </p:tgtEl>
                                        <p:attrNameLst>
                                          <p:attrName>style.visibility</p:attrName>
                                        </p:attrNameLst>
                                      </p:cBhvr>
                                      <p:to>
                                        <p:strVal val="visible"/>
                                      </p:to>
                                    </p:set>
                                  </p:childTnLst>
                                </p:cTn>
                              </p:par>
                              <p:par>
                                <p:cTn id="9" presetID="1" presetClass="entr" presetSubtype="0" fill="hold" nodeType="withEffect">
                                  <p:stCondLst>
                                    <p:cond delay="3500"/>
                                  </p:stCondLst>
                                  <p:childTnLst>
                                    <p:set>
                                      <p:cBhvr>
                                        <p:cTn id="10" dur="1" fill="hold">
                                          <p:stCondLst>
                                            <p:cond delay="0"/>
                                          </p:stCondLst>
                                        </p:cTn>
                                        <p:tgtEl>
                                          <p:spTgt spid="84994">
                                            <p:txEl>
                                              <p:pRg st="1" end="1"/>
                                            </p:txEl>
                                          </p:spTgt>
                                        </p:tgtEl>
                                        <p:attrNameLst>
                                          <p:attrName>style.visibility</p:attrName>
                                        </p:attrNameLst>
                                      </p:cBhvr>
                                      <p:to>
                                        <p:strVal val="visible"/>
                                      </p:to>
                                    </p:set>
                                  </p:childTnLst>
                                </p:cTn>
                              </p:par>
                              <p:par>
                                <p:cTn id="11" presetID="1" presetClass="entr" presetSubtype="0" fill="hold" nodeType="withEffect">
                                  <p:stCondLst>
                                    <p:cond delay="7500"/>
                                  </p:stCondLst>
                                  <p:childTnLst>
                                    <p:set>
                                      <p:cBhvr>
                                        <p:cTn id="12" dur="1" fill="hold">
                                          <p:stCondLst>
                                            <p:cond delay="0"/>
                                          </p:stCondLst>
                                        </p:cTn>
                                        <p:tgtEl>
                                          <p:spTgt spid="84994">
                                            <p:txEl>
                                              <p:pRg st="2" end="2"/>
                                            </p:txEl>
                                          </p:spTgt>
                                        </p:tgtEl>
                                        <p:attrNameLst>
                                          <p:attrName>style.visibility</p:attrName>
                                        </p:attrNameLst>
                                      </p:cBhvr>
                                      <p:to>
                                        <p:strVal val="visible"/>
                                      </p:to>
                                    </p:set>
                                  </p:childTnLst>
                                </p:cTn>
                              </p:par>
                              <p:par>
                                <p:cTn id="13" presetID="1" presetClass="entr" presetSubtype="0" fill="hold" nodeType="withEffect">
                                  <p:stCondLst>
                                    <p:cond delay="8200"/>
                                  </p:stCondLst>
                                  <p:childTnLst>
                                    <p:set>
                                      <p:cBhvr>
                                        <p:cTn id="14" dur="1" fill="hold">
                                          <p:stCondLst>
                                            <p:cond delay="0"/>
                                          </p:stCondLst>
                                        </p:cTn>
                                        <p:tgtEl>
                                          <p:spTgt spid="84994">
                                            <p:txEl>
                                              <p:pRg st="3" end="3"/>
                                            </p:txEl>
                                          </p:spTgt>
                                        </p:tgtEl>
                                        <p:attrNameLst>
                                          <p:attrName>style.visibility</p:attrName>
                                        </p:attrNameLst>
                                      </p:cBhvr>
                                      <p:to>
                                        <p:strVal val="visible"/>
                                      </p:to>
                                    </p:set>
                                  </p:childTnLst>
                                </p:cTn>
                              </p:par>
                              <p:par>
                                <p:cTn id="15" presetID="1" presetClass="entr" presetSubtype="0" fill="hold" nodeType="withEffect">
                                  <p:stCondLst>
                                    <p:cond delay="12700"/>
                                  </p:stCondLst>
                                  <p:childTnLst>
                                    <p:set>
                                      <p:cBhvr>
                                        <p:cTn id="16" dur="1" fill="hold">
                                          <p:stCondLst>
                                            <p:cond delay="0"/>
                                          </p:stCondLst>
                                        </p:cTn>
                                        <p:tgtEl>
                                          <p:spTgt spid="84994">
                                            <p:txEl>
                                              <p:pRg st="4" end="4"/>
                                            </p:txEl>
                                          </p:spTgt>
                                        </p:tgtEl>
                                        <p:attrNameLst>
                                          <p:attrName>style.visibility</p:attrName>
                                        </p:attrNameLst>
                                      </p:cBhvr>
                                      <p:to>
                                        <p:strVal val="visible"/>
                                      </p:to>
                                    </p:set>
                                  </p:childTnLst>
                                </p:cTn>
                              </p:par>
                              <p:par>
                                <p:cTn id="17" presetID="1" presetClass="entr" presetSubtype="0" fill="hold" nodeType="withEffect">
                                  <p:stCondLst>
                                    <p:cond delay="15500"/>
                                  </p:stCondLst>
                                  <p:childTnLst>
                                    <p:set>
                                      <p:cBhvr>
                                        <p:cTn id="18" dur="1" fill="hold">
                                          <p:stCondLst>
                                            <p:cond delay="0"/>
                                          </p:stCondLst>
                                        </p:cTn>
                                        <p:tgtEl>
                                          <p:spTgt spid="84994">
                                            <p:txEl>
                                              <p:pRg st="5" end="5"/>
                                            </p:txEl>
                                          </p:spTgt>
                                        </p:tgtEl>
                                        <p:attrNameLst>
                                          <p:attrName>style.visibility</p:attrName>
                                        </p:attrNameLst>
                                      </p:cBhvr>
                                      <p:to>
                                        <p:strVal val="visible"/>
                                      </p:to>
                                    </p:set>
                                  </p:childTnLst>
                                </p:cTn>
                              </p:par>
                              <p:par>
                                <p:cTn id="19" presetID="1" presetClass="entr" presetSubtype="0" fill="hold" grpId="0" nodeType="withEffect">
                                  <p:stCondLst>
                                    <p:cond delay="8200"/>
                                  </p:stCondLst>
                                  <p:childTnLst>
                                    <p:set>
                                      <p:cBhvr>
                                        <p:cTn id="2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p:cMediaNode vol="80000">
                <p:cTn id="21" fill="hold" display="0">
                  <p:stCondLst>
                    <p:cond delay="indefinite"/>
                  </p:stCondLst>
                  <p:endCondLst>
                    <p:cond evt="onStopAudio" delay="0">
                      <p:tgtEl>
                        <p:sldTgt/>
                      </p:tgtEl>
                    </p:cond>
                  </p:endCondLst>
                </p:cTn>
                <p:tgtEl>
                  <p:spTgt spid="2"/>
                </p:tgtEl>
              </p:cMediaNode>
            </p:audio>
          </p:childTnLst>
        </p:cTn>
      </p:par>
    </p:tnLst>
    <p:bldLst>
      <p:bldP spid="3"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TextBox 2"/>
          <p:cNvSpPr txBox="1">
            <a:spLocks noChangeArrowheads="1"/>
          </p:cNvSpPr>
          <p:nvPr/>
        </p:nvSpPr>
        <p:spPr bwMode="auto">
          <a:xfrm>
            <a:off x="3194050" y="320675"/>
            <a:ext cx="10121900" cy="914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ts val="1800"/>
              </a:spcBef>
              <a:spcAft>
                <a:spcPts val="1800"/>
              </a:spcAft>
            </a:pPr>
            <a:r>
              <a:rPr lang="en-GB" altLang="en-US" sz="3600" b="1" i="1" dirty="0">
                <a:cs typeface="Arial" panose="020B0604020202020204" pitchFamily="34" charset="0"/>
              </a:rPr>
              <a:t>3. True or false?</a:t>
            </a:r>
          </a:p>
          <a:p>
            <a:pPr algn="ctr" eaLnBrk="1" hangingPunct="1">
              <a:spcBef>
                <a:spcPts val="1800"/>
              </a:spcBef>
              <a:spcAft>
                <a:spcPts val="1800"/>
              </a:spcAft>
            </a:pPr>
            <a:r>
              <a:rPr lang="en-GB" altLang="en-US" sz="3600" i="1" dirty="0">
                <a:cs typeface="Arial" panose="020B0604020202020204" pitchFamily="34" charset="0"/>
              </a:rPr>
              <a:t>Young carers are more likely to have their own special educational need or disability</a:t>
            </a:r>
          </a:p>
          <a:p>
            <a:pPr algn="ctr" eaLnBrk="1" hangingPunct="1">
              <a:spcBef>
                <a:spcPts val="1800"/>
              </a:spcBef>
              <a:spcAft>
                <a:spcPts val="1800"/>
              </a:spcAft>
            </a:pPr>
            <a:r>
              <a:rPr lang="en-GB" altLang="en-US" sz="7200" b="1" dirty="0">
                <a:cs typeface="Arial" panose="020B0604020202020204" pitchFamily="34" charset="0"/>
              </a:rPr>
              <a:t>True</a:t>
            </a:r>
          </a:p>
          <a:p>
            <a:pPr algn="ctr" eaLnBrk="1" hangingPunct="1">
              <a:spcBef>
                <a:spcPts val="1800"/>
              </a:spcBef>
              <a:spcAft>
                <a:spcPts val="1800"/>
              </a:spcAft>
            </a:pPr>
            <a:r>
              <a:rPr lang="en-GB" altLang="en-US" sz="7200" dirty="0">
                <a:cs typeface="Arial" panose="020B0604020202020204" pitchFamily="34" charset="0"/>
              </a:rPr>
              <a:t>Young carers are</a:t>
            </a:r>
            <a:br>
              <a:rPr lang="en-GB" altLang="en-US" sz="7200" dirty="0">
                <a:cs typeface="Arial" panose="020B0604020202020204" pitchFamily="34" charset="0"/>
              </a:rPr>
            </a:br>
            <a:r>
              <a:rPr lang="en-GB" altLang="en-US" sz="7200" dirty="0">
                <a:cs typeface="Arial" panose="020B0604020202020204" pitchFamily="34" charset="0"/>
              </a:rPr>
              <a:t>1.5 times more likely than their peers to have a special educational need or disability</a:t>
            </a:r>
          </a:p>
        </p:txBody>
      </p:sp>
      <p:pic>
        <p:nvPicPr>
          <p:cNvPr id="87043" name="Picture 1"/>
          <p:cNvPicPr>
            <a:picLocks noChangeAspect="1"/>
          </p:cNvPicPr>
          <p:nvPr/>
        </p:nvPicPr>
        <p:blipFill>
          <a:blip r:embed="rId5">
            <a:extLst>
              <a:ext uri="{28A0092B-C50C-407E-A947-70E740481C1C}">
                <a14:useLocalDpi xmlns:a14="http://schemas.microsoft.com/office/drawing/2010/main" val="0"/>
              </a:ext>
            </a:extLst>
          </a:blip>
          <a:srcRect l="23276" r="15024"/>
          <a:stretch>
            <a:fillRect/>
          </a:stretch>
        </p:blipFill>
        <p:spPr bwMode="auto">
          <a:xfrm>
            <a:off x="13341350" y="427038"/>
            <a:ext cx="6762750" cy="1060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7044" name="Picture 2" descr="Girlguiding | nfpSynergy"/>
          <p:cNvPicPr>
            <a:picLocks noChangeAspect="1" noChangeArrowheads="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19057"/>
          <a:stretch>
            <a:fillRect/>
          </a:stretch>
        </p:blipFill>
        <p:spPr bwMode="auto">
          <a:xfrm>
            <a:off x="298450" y="9464675"/>
            <a:ext cx="2514600" cy="1176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288650" y="3140075"/>
            <a:ext cx="2880000" cy="2880000"/>
          </a:xfrm>
          <a:prstGeom prst="rect">
            <a:avLst/>
          </a:prstGeom>
        </p:spPr>
      </p:pic>
      <p:sp>
        <p:nvSpPr>
          <p:cNvPr id="3" name="Rectangle 2"/>
          <p:cNvSpPr/>
          <p:nvPr/>
        </p:nvSpPr>
        <p:spPr>
          <a:xfrm>
            <a:off x="5526234" y="10531475"/>
            <a:ext cx="5189562" cy="369332"/>
          </a:xfrm>
          <a:prstGeom prst="rect">
            <a:avLst/>
          </a:prstGeom>
        </p:spPr>
        <p:txBody>
          <a:bodyPr wrap="none">
            <a:spAutoFit/>
          </a:bodyPr>
          <a:lstStyle/>
          <a:p>
            <a:pPr marL="342900" lvl="0" indent="-342900">
              <a:buClr>
                <a:srgbClr val="000000"/>
              </a:buClr>
              <a:buFont typeface="Calibri" panose="020F0502020204030204" pitchFamily="34" charset="0"/>
              <a:buChar char="-"/>
            </a:pPr>
            <a:r>
              <a:rPr lang="en-GB" dirty="0">
                <a:latin typeface="Times New Roman" panose="02020603050405020304" pitchFamily="18" charset="0"/>
                <a:ea typeface="Times New Roman" panose="02020603050405020304" pitchFamily="18" charset="0"/>
              </a:rPr>
              <a:t>Hidden from View- The Children’s Society (2013)</a:t>
            </a:r>
            <a:endParaRPr lang="en-GB" sz="1800" dirty="0">
              <a:effectLst/>
              <a:latin typeface="Times New Roman" panose="02020603050405020304" pitchFamily="18" charset="0"/>
              <a:ea typeface="Times New Roman" panose="02020603050405020304" pitchFamily="18" charset="0"/>
            </a:endParaRPr>
          </a:p>
        </p:txBody>
      </p:sp>
      <p:sp>
        <p:nvSpPr>
          <p:cNvPr id="7" name="Action Button: Forward or Next 6">
            <a:hlinkClick r:id="" action="ppaction://hlinkshowjump?jump=nextslide" highlightClick="1"/>
          </p:cNvPr>
          <p:cNvSpPr/>
          <p:nvPr/>
        </p:nvSpPr>
        <p:spPr>
          <a:xfrm>
            <a:off x="1795318" y="6445636"/>
            <a:ext cx="1066800" cy="1161273"/>
          </a:xfrm>
          <a:prstGeom prst="actionButtonForwardNex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ction Button: Back or Previous 7">
            <a:hlinkClick r:id="" action="ppaction://hlinkshowjump?jump=previousslide" highlightClick="1"/>
          </p:cNvPr>
          <p:cNvSpPr/>
          <p:nvPr/>
        </p:nvSpPr>
        <p:spPr>
          <a:xfrm>
            <a:off x="527050" y="6445637"/>
            <a:ext cx="990600" cy="1161273"/>
          </a:xfrm>
          <a:prstGeom prst="actionButtonBackPrevious">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887" fill="hold"/>
                                        <p:tgtEl>
                                          <p:spTgt spid="2"/>
                                        </p:tgtEl>
                                      </p:cBhvr>
                                    </p:cmd>
                                  </p:childTnLst>
                                </p:cTn>
                              </p:par>
                              <p:par>
                                <p:cTn id="7" presetID="1" presetClass="entr" presetSubtype="0" fill="hold" nodeType="withEffect">
                                  <p:stCondLst>
                                    <p:cond delay="2000"/>
                                  </p:stCondLst>
                                  <p:childTnLst>
                                    <p:set>
                                      <p:cBhvr>
                                        <p:cTn id="8" dur="1" fill="hold">
                                          <p:stCondLst>
                                            <p:cond delay="0"/>
                                          </p:stCondLst>
                                        </p:cTn>
                                        <p:tgtEl>
                                          <p:spTgt spid="87042">
                                            <p:txEl>
                                              <p:pRg st="0" end="0"/>
                                            </p:txEl>
                                          </p:spTgt>
                                        </p:tgtEl>
                                        <p:attrNameLst>
                                          <p:attrName>style.visibility</p:attrName>
                                        </p:attrNameLst>
                                      </p:cBhvr>
                                      <p:to>
                                        <p:strVal val="visible"/>
                                      </p:to>
                                    </p:set>
                                  </p:childTnLst>
                                </p:cTn>
                              </p:par>
                              <p:par>
                                <p:cTn id="9" presetID="1" presetClass="entr" presetSubtype="0" fill="hold" nodeType="withEffect">
                                  <p:stCondLst>
                                    <p:cond delay="3300"/>
                                  </p:stCondLst>
                                  <p:childTnLst>
                                    <p:set>
                                      <p:cBhvr>
                                        <p:cTn id="10" dur="1" fill="hold">
                                          <p:stCondLst>
                                            <p:cond delay="0"/>
                                          </p:stCondLst>
                                        </p:cTn>
                                        <p:tgtEl>
                                          <p:spTgt spid="87042">
                                            <p:txEl>
                                              <p:pRg st="1" end="1"/>
                                            </p:txEl>
                                          </p:spTgt>
                                        </p:tgtEl>
                                        <p:attrNameLst>
                                          <p:attrName>style.visibility</p:attrName>
                                        </p:attrNameLst>
                                      </p:cBhvr>
                                      <p:to>
                                        <p:strVal val="visible"/>
                                      </p:to>
                                    </p:set>
                                  </p:childTnLst>
                                </p:cTn>
                              </p:par>
                              <p:par>
                                <p:cTn id="11" presetID="1" presetClass="entr" presetSubtype="0" fill="hold" nodeType="withEffect">
                                  <p:stCondLst>
                                    <p:cond delay="9000"/>
                                  </p:stCondLst>
                                  <p:childTnLst>
                                    <p:set>
                                      <p:cBhvr>
                                        <p:cTn id="12" dur="1" fill="hold">
                                          <p:stCondLst>
                                            <p:cond delay="0"/>
                                          </p:stCondLst>
                                        </p:cTn>
                                        <p:tgtEl>
                                          <p:spTgt spid="87042">
                                            <p:txEl>
                                              <p:pRg st="2" end="2"/>
                                            </p:txEl>
                                          </p:spTgt>
                                        </p:tgtEl>
                                        <p:attrNameLst>
                                          <p:attrName>style.visibility</p:attrName>
                                        </p:attrNameLst>
                                      </p:cBhvr>
                                      <p:to>
                                        <p:strVal val="visible"/>
                                      </p:to>
                                    </p:set>
                                  </p:childTnLst>
                                </p:cTn>
                              </p:par>
                              <p:par>
                                <p:cTn id="13" presetID="1" presetClass="entr" presetSubtype="0" fill="hold" nodeType="withEffect">
                                  <p:stCondLst>
                                    <p:cond delay="9000"/>
                                  </p:stCondLst>
                                  <p:childTnLst>
                                    <p:set>
                                      <p:cBhvr>
                                        <p:cTn id="14" dur="1" fill="hold">
                                          <p:stCondLst>
                                            <p:cond delay="0"/>
                                          </p:stCondLst>
                                        </p:cTn>
                                        <p:tgtEl>
                                          <p:spTgt spid="87042">
                                            <p:txEl>
                                              <p:pRg st="3" end="3"/>
                                            </p:txEl>
                                          </p:spTgt>
                                        </p:tgtEl>
                                        <p:attrNameLst>
                                          <p:attrName>style.visibility</p:attrName>
                                        </p:attrNameLst>
                                      </p:cBhvr>
                                      <p:to>
                                        <p:strVal val="visible"/>
                                      </p:to>
                                    </p:set>
                                  </p:childTnLst>
                                </p:cTn>
                              </p:par>
                              <p:par>
                                <p:cTn id="15" presetID="1" presetClass="entr" presetSubtype="0" fill="hold" grpId="0" nodeType="withEffect">
                                  <p:stCondLst>
                                    <p:cond delay="9000"/>
                                  </p:stCondLst>
                                  <p:childTnLst>
                                    <p:set>
                                      <p:cBhvr>
                                        <p:cTn id="1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p:cMediaNode vol="80000">
                <p:cTn id="17" fill="hold" display="0">
                  <p:stCondLst>
                    <p:cond delay="indefinite"/>
                  </p:stCondLst>
                  <p:endCondLst>
                    <p:cond evt="onStopAudio" delay="0">
                      <p:tgtEl>
                        <p:sldTgt/>
                      </p:tgtEl>
                    </p:cond>
                  </p:endCondLst>
                </p:cTn>
                <p:tgtEl>
                  <p:spTgt spid="2"/>
                </p:tgtEl>
              </p:cMediaNode>
            </p:audio>
          </p:childTnLst>
        </p:cTn>
      </p:par>
    </p:tnLst>
    <p:bldLst>
      <p:bldP spid="3"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TextBox 2"/>
          <p:cNvSpPr txBox="1">
            <a:spLocks noChangeArrowheads="1"/>
          </p:cNvSpPr>
          <p:nvPr/>
        </p:nvSpPr>
        <p:spPr bwMode="auto">
          <a:xfrm>
            <a:off x="3450418" y="320675"/>
            <a:ext cx="9802031" cy="914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ts val="1800"/>
              </a:spcBef>
              <a:spcAft>
                <a:spcPts val="1800"/>
              </a:spcAft>
            </a:pPr>
            <a:r>
              <a:rPr lang="en-GB" altLang="en-US" sz="3600" b="1" i="1" dirty="0">
                <a:cs typeface="Arial" panose="020B0604020202020204" pitchFamily="34" charset="0"/>
              </a:rPr>
              <a:t>4. True or false?</a:t>
            </a:r>
          </a:p>
          <a:p>
            <a:pPr algn="ctr" eaLnBrk="1" hangingPunct="1">
              <a:spcBef>
                <a:spcPts val="1800"/>
              </a:spcBef>
              <a:spcAft>
                <a:spcPts val="1800"/>
              </a:spcAft>
            </a:pPr>
            <a:r>
              <a:rPr lang="en-GB" altLang="en-US" sz="3600" i="1" dirty="0">
                <a:cs typeface="Arial" panose="020B0604020202020204" pitchFamily="34" charset="0"/>
              </a:rPr>
              <a:t>Young carers’ attainment at GCSE is on average no different to their peers’</a:t>
            </a:r>
          </a:p>
          <a:p>
            <a:pPr algn="ctr" eaLnBrk="1" hangingPunct="1">
              <a:spcBef>
                <a:spcPts val="1800"/>
              </a:spcBef>
              <a:spcAft>
                <a:spcPts val="1800"/>
              </a:spcAft>
            </a:pPr>
            <a:r>
              <a:rPr lang="en-GB" altLang="en-US" sz="7200" b="1" dirty="0">
                <a:cs typeface="Arial" panose="020B0604020202020204" pitchFamily="34" charset="0"/>
              </a:rPr>
              <a:t>False</a:t>
            </a:r>
          </a:p>
          <a:p>
            <a:pPr algn="ctr" eaLnBrk="1" hangingPunct="1">
              <a:spcBef>
                <a:spcPts val="1800"/>
              </a:spcBef>
              <a:spcAft>
                <a:spcPts val="1800"/>
              </a:spcAft>
            </a:pPr>
            <a:r>
              <a:rPr lang="en-GB" altLang="en-US" sz="6500" dirty="0">
                <a:cs typeface="Arial" panose="020B0604020202020204" pitchFamily="34" charset="0"/>
              </a:rPr>
              <a:t>Young carers have significantly lower attainment at GCSE - the equivalent of nine grades lower overall than their peers.</a:t>
            </a:r>
          </a:p>
        </p:txBody>
      </p:sp>
      <p:pic>
        <p:nvPicPr>
          <p:cNvPr id="89091" name="Picture 1"/>
          <p:cNvPicPr>
            <a:picLocks noChangeAspect="1"/>
          </p:cNvPicPr>
          <p:nvPr/>
        </p:nvPicPr>
        <p:blipFill>
          <a:blip r:embed="rId5">
            <a:extLst>
              <a:ext uri="{28A0092B-C50C-407E-A947-70E740481C1C}">
                <a14:useLocalDpi xmlns:a14="http://schemas.microsoft.com/office/drawing/2010/main" val="0"/>
              </a:ext>
            </a:extLst>
          </a:blip>
          <a:srcRect l="4344" t="4520"/>
          <a:stretch>
            <a:fillRect/>
          </a:stretch>
        </p:blipFill>
        <p:spPr bwMode="auto">
          <a:xfrm>
            <a:off x="13284200" y="396875"/>
            <a:ext cx="6819900" cy="1021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9092" name="Picture 2" descr="Girlguiding | nfpSynergy"/>
          <p:cNvPicPr>
            <a:picLocks noChangeAspect="1" noChangeArrowheads="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19057"/>
          <a:stretch>
            <a:fillRect/>
          </a:stretch>
        </p:blipFill>
        <p:spPr bwMode="auto">
          <a:xfrm>
            <a:off x="298450" y="9464675"/>
            <a:ext cx="2514600" cy="1176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298450" y="2987675"/>
            <a:ext cx="2880000" cy="2880000"/>
          </a:xfrm>
          <a:prstGeom prst="rect">
            <a:avLst/>
          </a:prstGeom>
        </p:spPr>
      </p:pic>
      <p:sp>
        <p:nvSpPr>
          <p:cNvPr id="2" name="Rectangle 1"/>
          <p:cNvSpPr/>
          <p:nvPr/>
        </p:nvSpPr>
        <p:spPr>
          <a:xfrm>
            <a:off x="5512801" y="10607675"/>
            <a:ext cx="5189562" cy="369332"/>
          </a:xfrm>
          <a:prstGeom prst="rect">
            <a:avLst/>
          </a:prstGeom>
        </p:spPr>
        <p:txBody>
          <a:bodyPr wrap="none">
            <a:spAutoFit/>
          </a:bodyPr>
          <a:lstStyle/>
          <a:p>
            <a:pPr marL="342900" lvl="0" indent="-342900">
              <a:buClr>
                <a:srgbClr val="000000"/>
              </a:buClr>
              <a:buFont typeface="Calibri" panose="020F0502020204030204" pitchFamily="34" charset="0"/>
              <a:buChar char="-"/>
            </a:pPr>
            <a:r>
              <a:rPr lang="en-GB" dirty="0">
                <a:latin typeface="Times New Roman" panose="02020603050405020304" pitchFamily="18" charset="0"/>
                <a:ea typeface="Times New Roman" panose="02020603050405020304" pitchFamily="18" charset="0"/>
              </a:rPr>
              <a:t>Hidden from View- The Children’s Society (2013)</a:t>
            </a:r>
            <a:endParaRPr lang="en-GB" sz="1800" dirty="0">
              <a:effectLst/>
              <a:latin typeface="Times New Roman" panose="02020603050405020304" pitchFamily="18" charset="0"/>
              <a:ea typeface="Times New Roman" panose="02020603050405020304" pitchFamily="18" charset="0"/>
            </a:endParaRPr>
          </a:p>
        </p:txBody>
      </p:sp>
      <p:sp>
        <p:nvSpPr>
          <p:cNvPr id="7" name="Action Button: Forward or Next 6">
            <a:hlinkClick r:id="" action="ppaction://hlinkshowjump?jump=nextslide" highlightClick="1"/>
          </p:cNvPr>
          <p:cNvSpPr/>
          <p:nvPr/>
        </p:nvSpPr>
        <p:spPr>
          <a:xfrm>
            <a:off x="1865818" y="6416675"/>
            <a:ext cx="1150800" cy="1042746"/>
          </a:xfrm>
          <a:prstGeom prst="actionButtonForwardNex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ction Button: Back or Previous 7">
            <a:hlinkClick r:id="" action="ppaction://hlinkshowjump?jump=previousslide" highlightClick="1"/>
          </p:cNvPr>
          <p:cNvSpPr/>
          <p:nvPr/>
        </p:nvSpPr>
        <p:spPr>
          <a:xfrm>
            <a:off x="603250" y="6416675"/>
            <a:ext cx="990600" cy="1042746"/>
          </a:xfrm>
          <a:prstGeom prst="actionButtonBackPrevious">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062" fill="hold"/>
                                        <p:tgtEl>
                                          <p:spTgt spid="3"/>
                                        </p:tgtEl>
                                      </p:cBhvr>
                                    </p:cmd>
                                  </p:childTnLst>
                                </p:cTn>
                              </p:par>
                              <p:par>
                                <p:cTn id="7" presetID="1" presetClass="entr" presetSubtype="0" fill="hold" nodeType="withEffect">
                                  <p:stCondLst>
                                    <p:cond delay="2000"/>
                                  </p:stCondLst>
                                  <p:childTnLst>
                                    <p:set>
                                      <p:cBhvr>
                                        <p:cTn id="8" dur="1" fill="hold">
                                          <p:stCondLst>
                                            <p:cond delay="0"/>
                                          </p:stCondLst>
                                        </p:cTn>
                                        <p:tgtEl>
                                          <p:spTgt spid="89090">
                                            <p:txEl>
                                              <p:pRg st="0" end="0"/>
                                            </p:txEl>
                                          </p:spTgt>
                                        </p:tgtEl>
                                        <p:attrNameLst>
                                          <p:attrName>style.visibility</p:attrName>
                                        </p:attrNameLst>
                                      </p:cBhvr>
                                      <p:to>
                                        <p:strVal val="visible"/>
                                      </p:to>
                                    </p:set>
                                  </p:childTnLst>
                                </p:cTn>
                              </p:par>
                              <p:par>
                                <p:cTn id="9" presetID="1" presetClass="entr" presetSubtype="0" fill="hold" nodeType="withEffect">
                                  <p:stCondLst>
                                    <p:cond delay="3700"/>
                                  </p:stCondLst>
                                  <p:childTnLst>
                                    <p:set>
                                      <p:cBhvr>
                                        <p:cTn id="10" dur="1" fill="hold">
                                          <p:stCondLst>
                                            <p:cond delay="0"/>
                                          </p:stCondLst>
                                        </p:cTn>
                                        <p:tgtEl>
                                          <p:spTgt spid="89090">
                                            <p:txEl>
                                              <p:pRg st="1" end="1"/>
                                            </p:txEl>
                                          </p:spTgt>
                                        </p:tgtEl>
                                        <p:attrNameLst>
                                          <p:attrName>style.visibility</p:attrName>
                                        </p:attrNameLst>
                                      </p:cBhvr>
                                      <p:to>
                                        <p:strVal val="visible"/>
                                      </p:to>
                                    </p:set>
                                  </p:childTnLst>
                                </p:cTn>
                              </p:par>
                              <p:par>
                                <p:cTn id="11" presetID="1" presetClass="entr" presetSubtype="0" fill="hold" nodeType="withEffect">
                                  <p:stCondLst>
                                    <p:cond delay="10500"/>
                                  </p:stCondLst>
                                  <p:childTnLst>
                                    <p:set>
                                      <p:cBhvr>
                                        <p:cTn id="12" dur="1" fill="hold">
                                          <p:stCondLst>
                                            <p:cond delay="0"/>
                                          </p:stCondLst>
                                        </p:cTn>
                                        <p:tgtEl>
                                          <p:spTgt spid="89090">
                                            <p:txEl>
                                              <p:pRg st="2" end="2"/>
                                            </p:txEl>
                                          </p:spTgt>
                                        </p:tgtEl>
                                        <p:attrNameLst>
                                          <p:attrName>style.visibility</p:attrName>
                                        </p:attrNameLst>
                                      </p:cBhvr>
                                      <p:to>
                                        <p:strVal val="visible"/>
                                      </p:to>
                                    </p:set>
                                  </p:childTnLst>
                                </p:cTn>
                              </p:par>
                              <p:par>
                                <p:cTn id="13" presetID="1" presetClass="entr" presetSubtype="0" fill="hold" nodeType="withEffect">
                                  <p:stCondLst>
                                    <p:cond delay="11700"/>
                                  </p:stCondLst>
                                  <p:childTnLst>
                                    <p:set>
                                      <p:cBhvr>
                                        <p:cTn id="14" dur="1" fill="hold">
                                          <p:stCondLst>
                                            <p:cond delay="0"/>
                                          </p:stCondLst>
                                        </p:cTn>
                                        <p:tgtEl>
                                          <p:spTgt spid="89090">
                                            <p:txEl>
                                              <p:pRg st="3" end="3"/>
                                            </p:txEl>
                                          </p:spTgt>
                                        </p:tgtEl>
                                        <p:attrNameLst>
                                          <p:attrName>style.visibility</p:attrName>
                                        </p:attrNameLst>
                                      </p:cBhvr>
                                      <p:to>
                                        <p:strVal val="visible"/>
                                      </p:to>
                                    </p:set>
                                  </p:childTnLst>
                                </p:cTn>
                              </p:par>
                              <p:par>
                                <p:cTn id="15" presetID="1" presetClass="entr" presetSubtype="0" fill="hold" grpId="0" nodeType="withEffect">
                                  <p:stCondLst>
                                    <p:cond delay="11700"/>
                                  </p:stCondLst>
                                  <p:childTnLst>
                                    <p:set>
                                      <p:cBhvr>
                                        <p:cTn id="1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p:cMediaNode vol="80000">
                <p:cTn id="17" fill="hold" display="0">
                  <p:stCondLst>
                    <p:cond delay="indefinite"/>
                  </p:stCondLst>
                  <p:endCondLst>
                    <p:cond evt="onStopAudio" delay="0">
                      <p:tgtEl>
                        <p:sldTgt/>
                      </p:tgtEl>
                    </p:cond>
                  </p:endCondLst>
                </p:cTn>
                <p:tgtEl>
                  <p:spTgt spid="3"/>
                </p:tgtEl>
              </p:cMediaNode>
            </p:audio>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1138" name="Picture 3"/>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2279650" y="0"/>
            <a:ext cx="1790700" cy="1130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1139" name="TextBox 7"/>
          <p:cNvSpPr txBox="1">
            <a:spLocks noChangeArrowheads="1"/>
          </p:cNvSpPr>
          <p:nvPr/>
        </p:nvSpPr>
        <p:spPr bwMode="auto">
          <a:xfrm>
            <a:off x="5843588" y="4203700"/>
            <a:ext cx="8475662" cy="1446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8800" b="1">
                <a:solidFill>
                  <a:schemeClr val="bg1"/>
                </a:solidFill>
                <a:cs typeface="Arial" panose="020B0604020202020204" pitchFamily="34" charset="0"/>
              </a:rPr>
              <a:t>The lives of Young Carers</a:t>
            </a: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06412" y="3368675"/>
            <a:ext cx="2880000" cy="2880000"/>
          </a:xfrm>
          <a:prstGeom prst="rect">
            <a:avLst/>
          </a:prstGeom>
        </p:spPr>
      </p:pic>
      <p:grpSp>
        <p:nvGrpSpPr>
          <p:cNvPr id="6" name="Group 5"/>
          <p:cNvGrpSpPr/>
          <p:nvPr/>
        </p:nvGrpSpPr>
        <p:grpSpPr>
          <a:xfrm>
            <a:off x="313532" y="9278937"/>
            <a:ext cx="2514600" cy="1176338"/>
            <a:chOff x="313532" y="9278937"/>
            <a:chExt cx="2514600" cy="1176338"/>
          </a:xfrm>
        </p:grpSpPr>
        <p:sp>
          <p:nvSpPr>
            <p:cNvPr id="7" name="Rectangle 6"/>
            <p:cNvSpPr/>
            <p:nvPr/>
          </p:nvSpPr>
          <p:spPr>
            <a:xfrm>
              <a:off x="618836" y="9631362"/>
              <a:ext cx="2118014" cy="7143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2" descr="Girlguiding | nfpSynergy"/>
            <p:cNvPicPr>
              <a:picLocks noChangeAspect="1" noChangeArrowheads="1"/>
            </p:cNvPicPr>
            <p:nvPr/>
          </p:nvPicPr>
          <p:blipFill>
            <a:blip r:embed="rId7">
              <a:clrChange>
                <a:clrFrom>
                  <a:srgbClr val="FFFFFF"/>
                </a:clrFrom>
                <a:clrTo>
                  <a:srgbClr val="FFFFFF">
                    <a:alpha val="0"/>
                  </a:srgbClr>
                </a:clrTo>
              </a:clrChange>
              <a:extLst>
                <a:ext uri="{28A0092B-C50C-407E-A947-70E740481C1C}">
                  <a14:useLocalDpi xmlns:a14="http://schemas.microsoft.com/office/drawing/2010/main" val="0"/>
                </a:ext>
              </a:extLst>
            </a:blip>
            <a:srcRect t="19057"/>
            <a:stretch>
              <a:fillRect/>
            </a:stretch>
          </p:blipFill>
          <p:spPr bwMode="auto">
            <a:xfrm>
              <a:off x="313532" y="9278937"/>
              <a:ext cx="2514600" cy="1176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9" name="Action Button: Forward or Next 8">
            <a:hlinkClick r:id="" action="ppaction://hlinkshowjump?jump=nextslide" highlightClick="1"/>
          </p:cNvPr>
          <p:cNvSpPr/>
          <p:nvPr/>
        </p:nvSpPr>
        <p:spPr>
          <a:xfrm>
            <a:off x="1946989" y="6759427"/>
            <a:ext cx="1203614" cy="1161273"/>
          </a:xfrm>
          <a:prstGeom prst="actionButtonForwardNex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ction Button: Back or Previous 9">
            <a:hlinkClick r:id="" action="ppaction://hlinkshowjump?jump=previousslide" highlightClick="1"/>
          </p:cNvPr>
          <p:cNvSpPr/>
          <p:nvPr/>
        </p:nvSpPr>
        <p:spPr>
          <a:xfrm>
            <a:off x="506412" y="6759427"/>
            <a:ext cx="1163638" cy="1161273"/>
          </a:xfrm>
          <a:prstGeom prst="actionButtonBackPrevious">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52880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55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Title Placeholder 1"/>
          <p:cNvSpPr txBox="1">
            <a:spLocks/>
          </p:cNvSpPr>
          <p:nvPr/>
        </p:nvSpPr>
        <p:spPr bwMode="auto">
          <a:xfrm>
            <a:off x="4799013" y="1006475"/>
            <a:ext cx="13565187"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lnSpc>
                <a:spcPct val="90000"/>
              </a:lnSpc>
            </a:pPr>
            <a:r>
              <a:rPr lang="en-US" altLang="en-US" sz="5400" b="1">
                <a:solidFill>
                  <a:schemeClr val="accent2"/>
                </a:solidFill>
                <a:cs typeface="Arial" panose="020B0604020202020204" pitchFamily="34" charset="0"/>
              </a:rPr>
              <a:t>Responsibilities and tasks that young carers</a:t>
            </a:r>
            <a:br>
              <a:rPr lang="en-US" altLang="en-US" sz="5400" b="1">
                <a:solidFill>
                  <a:schemeClr val="accent2"/>
                </a:solidFill>
                <a:cs typeface="Arial" panose="020B0604020202020204" pitchFamily="34" charset="0"/>
              </a:rPr>
            </a:br>
            <a:r>
              <a:rPr lang="en-US" altLang="en-US" sz="5400" b="1">
                <a:solidFill>
                  <a:schemeClr val="accent2"/>
                </a:solidFill>
                <a:cs typeface="Arial" panose="020B0604020202020204" pitchFamily="34" charset="0"/>
              </a:rPr>
              <a:t>might undertake:</a:t>
            </a:r>
            <a:endParaRPr lang="en-GB" altLang="en-US" sz="5400" b="1">
              <a:solidFill>
                <a:schemeClr val="accent2"/>
              </a:solidFill>
              <a:cs typeface="Arial" panose="020B0604020202020204" pitchFamily="34" charset="0"/>
            </a:endParaRPr>
          </a:p>
        </p:txBody>
      </p:sp>
      <p:sp>
        <p:nvSpPr>
          <p:cNvPr id="93187" name="TextBox 5"/>
          <p:cNvSpPr txBox="1">
            <a:spLocks noChangeArrowheads="1"/>
          </p:cNvSpPr>
          <p:nvPr/>
        </p:nvSpPr>
        <p:spPr bwMode="auto">
          <a:xfrm>
            <a:off x="4772025" y="2759075"/>
            <a:ext cx="14271625" cy="800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571500" indent="-571500">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ts val="1800"/>
              </a:spcBef>
              <a:spcAft>
                <a:spcPts val="1800"/>
              </a:spcAft>
              <a:buFont typeface="Wingdings" panose="05000000000000000000" pitchFamily="2" charset="2"/>
              <a:buChar char="§"/>
            </a:pPr>
            <a:r>
              <a:rPr lang="en-US" altLang="en-US" sz="2800" dirty="0">
                <a:cs typeface="Arial" panose="020B0604020202020204" pitchFamily="34" charset="0"/>
              </a:rPr>
              <a:t>Household chores such as cooking, cleaning, shopping</a:t>
            </a:r>
          </a:p>
          <a:p>
            <a:pPr eaLnBrk="1" hangingPunct="1">
              <a:spcBef>
                <a:spcPts val="1800"/>
              </a:spcBef>
              <a:spcAft>
                <a:spcPts val="1800"/>
              </a:spcAft>
              <a:buFont typeface="Wingdings" panose="05000000000000000000" pitchFamily="2" charset="2"/>
              <a:buChar char="§"/>
            </a:pPr>
            <a:r>
              <a:rPr lang="en-US" altLang="en-US" sz="2800" dirty="0">
                <a:cs typeface="Arial" panose="020B0604020202020204" pitchFamily="34" charset="0"/>
              </a:rPr>
              <a:t>Caring for siblings, e.g. taking to school, helping with homework, dressing, managing behaviour</a:t>
            </a:r>
          </a:p>
          <a:p>
            <a:pPr eaLnBrk="1" hangingPunct="1">
              <a:spcBef>
                <a:spcPts val="1800"/>
              </a:spcBef>
              <a:spcAft>
                <a:spcPts val="1800"/>
              </a:spcAft>
              <a:buFont typeface="Wingdings" panose="05000000000000000000" pitchFamily="2" charset="2"/>
              <a:buChar char="§"/>
            </a:pPr>
            <a:r>
              <a:rPr lang="en-US" altLang="en-US" sz="2800" dirty="0">
                <a:cs typeface="Arial" panose="020B0604020202020204" pitchFamily="34" charset="0"/>
              </a:rPr>
              <a:t>Emotional support for parent(s)</a:t>
            </a:r>
          </a:p>
          <a:p>
            <a:pPr eaLnBrk="1" hangingPunct="1">
              <a:spcBef>
                <a:spcPts val="1800"/>
              </a:spcBef>
              <a:spcAft>
                <a:spcPts val="1800"/>
              </a:spcAft>
              <a:buFont typeface="Wingdings" panose="05000000000000000000" pitchFamily="2" charset="2"/>
              <a:buChar char="§"/>
            </a:pPr>
            <a:r>
              <a:rPr lang="en-US" altLang="en-US" sz="2800" dirty="0">
                <a:cs typeface="Arial" panose="020B0604020202020204" pitchFamily="34" charset="0"/>
              </a:rPr>
              <a:t>Collecting / administering medication, or reminding parent to take medication</a:t>
            </a:r>
          </a:p>
          <a:p>
            <a:pPr eaLnBrk="1" hangingPunct="1">
              <a:spcBef>
                <a:spcPts val="1800"/>
              </a:spcBef>
              <a:spcAft>
                <a:spcPts val="1800"/>
              </a:spcAft>
              <a:buFont typeface="Wingdings" panose="05000000000000000000" pitchFamily="2" charset="2"/>
              <a:buChar char="§"/>
            </a:pPr>
            <a:r>
              <a:rPr lang="en-US" altLang="en-US" sz="2800" dirty="0">
                <a:cs typeface="Arial" panose="020B0604020202020204" pitchFamily="34" charset="0"/>
              </a:rPr>
              <a:t>Financial management, e.g. paying bills, applying for benefits</a:t>
            </a:r>
          </a:p>
          <a:p>
            <a:pPr eaLnBrk="1" hangingPunct="1">
              <a:spcBef>
                <a:spcPts val="1800"/>
              </a:spcBef>
              <a:spcAft>
                <a:spcPts val="1800"/>
              </a:spcAft>
              <a:buFont typeface="Wingdings" panose="05000000000000000000" pitchFamily="2" charset="2"/>
              <a:buChar char="§"/>
            </a:pPr>
            <a:r>
              <a:rPr lang="en-US" altLang="en-US" sz="2800" dirty="0">
                <a:cs typeface="Arial" panose="020B0604020202020204" pitchFamily="34" charset="0"/>
              </a:rPr>
              <a:t>Interpreting for family members, e.g. family members who have English as an additional language</a:t>
            </a:r>
          </a:p>
          <a:p>
            <a:pPr eaLnBrk="1" hangingPunct="1">
              <a:spcBef>
                <a:spcPts val="1800"/>
              </a:spcBef>
              <a:spcAft>
                <a:spcPts val="1800"/>
              </a:spcAft>
              <a:buFont typeface="Wingdings" panose="05000000000000000000" pitchFamily="2" charset="2"/>
              <a:buChar char="§"/>
            </a:pPr>
            <a:r>
              <a:rPr lang="en-US" altLang="en-US" sz="2800" dirty="0">
                <a:cs typeface="Arial" panose="020B0604020202020204" pitchFamily="34" charset="0"/>
              </a:rPr>
              <a:t>Personal care, e.g. bathing, toileting</a:t>
            </a:r>
          </a:p>
          <a:p>
            <a:pPr eaLnBrk="1" hangingPunct="1">
              <a:spcBef>
                <a:spcPts val="1800"/>
              </a:spcBef>
              <a:spcAft>
                <a:spcPts val="1800"/>
              </a:spcAft>
              <a:buFont typeface="Wingdings" panose="05000000000000000000" pitchFamily="2" charset="2"/>
              <a:buChar char="§"/>
            </a:pPr>
            <a:r>
              <a:rPr lang="en-US" altLang="en-US" sz="2800" dirty="0">
                <a:cs typeface="Arial" panose="020B0604020202020204" pitchFamily="34" charset="0"/>
              </a:rPr>
              <a:t>Attending medical appointments with parents / siblings, or reminding family of appointments</a:t>
            </a:r>
          </a:p>
        </p:txBody>
      </p:sp>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00941" y="3466453"/>
            <a:ext cx="2880000" cy="2880000"/>
          </a:xfrm>
          <a:prstGeom prst="rect">
            <a:avLst/>
          </a:prstGeom>
        </p:spPr>
      </p:pic>
      <p:grpSp>
        <p:nvGrpSpPr>
          <p:cNvPr id="6" name="Group 5"/>
          <p:cNvGrpSpPr/>
          <p:nvPr/>
        </p:nvGrpSpPr>
        <p:grpSpPr>
          <a:xfrm>
            <a:off x="313532" y="9278937"/>
            <a:ext cx="2514600" cy="1176338"/>
            <a:chOff x="313532" y="9278937"/>
            <a:chExt cx="2514600" cy="1176338"/>
          </a:xfrm>
        </p:grpSpPr>
        <p:sp>
          <p:nvSpPr>
            <p:cNvPr id="7" name="Rectangle 6"/>
            <p:cNvSpPr/>
            <p:nvPr/>
          </p:nvSpPr>
          <p:spPr>
            <a:xfrm>
              <a:off x="618836" y="9631362"/>
              <a:ext cx="2118014" cy="7143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2" descr="Girlguiding | nfpSynergy"/>
            <p:cNvPicPr>
              <a:picLocks noChangeAspect="1" noChangeArrowheads="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19057"/>
            <a:stretch>
              <a:fillRect/>
            </a:stretch>
          </p:blipFill>
          <p:spPr bwMode="auto">
            <a:xfrm>
              <a:off x="313532" y="9278937"/>
              <a:ext cx="2514600" cy="1176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9" name="Action Button: Forward or Next 8">
            <a:hlinkClick r:id="" action="ppaction://hlinkshowjump?jump=nextslide" highlightClick="1"/>
          </p:cNvPr>
          <p:cNvSpPr/>
          <p:nvPr/>
        </p:nvSpPr>
        <p:spPr>
          <a:xfrm>
            <a:off x="2233388" y="6548205"/>
            <a:ext cx="1219200" cy="1295400"/>
          </a:xfrm>
          <a:prstGeom prst="actionButtonForwardNext">
            <a:avLst/>
          </a:prstGeom>
          <a:solidFill>
            <a:srgbClr val="F8B6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ction Button: Back or Previous 9">
            <a:hlinkClick r:id="" action="ppaction://hlinkshowjump?jump=previousslide" highlightClick="1"/>
          </p:cNvPr>
          <p:cNvSpPr/>
          <p:nvPr/>
        </p:nvSpPr>
        <p:spPr>
          <a:xfrm>
            <a:off x="665733" y="6561570"/>
            <a:ext cx="1219200" cy="1295400"/>
          </a:xfrm>
          <a:prstGeom prst="actionButtonBackPrevious">
            <a:avLst/>
          </a:prstGeom>
          <a:solidFill>
            <a:srgbClr val="F8B6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33347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39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TextBox 2"/>
          <p:cNvSpPr txBox="1">
            <a:spLocks noChangeArrowheads="1"/>
          </p:cNvSpPr>
          <p:nvPr/>
        </p:nvSpPr>
        <p:spPr bwMode="auto">
          <a:xfrm>
            <a:off x="4125615" y="637608"/>
            <a:ext cx="8839200" cy="914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ts val="1800"/>
              </a:spcBef>
              <a:spcAft>
                <a:spcPts val="1800"/>
              </a:spcAft>
            </a:pPr>
            <a:r>
              <a:rPr lang="en-GB" altLang="en-US" sz="3600" b="1" dirty="0">
                <a:latin typeface="Arial"/>
                <a:cs typeface="Arial"/>
              </a:rPr>
              <a:t>Read Sarah’s case study below.</a:t>
            </a:r>
            <a:br>
              <a:rPr lang="en-GB" altLang="en-US" sz="3600" b="1" dirty="0">
                <a:cs typeface="Arial" panose="020B0604020202020204" pitchFamily="34" charset="0"/>
              </a:rPr>
            </a:br>
            <a:r>
              <a:rPr lang="en-GB" altLang="en-US" sz="3600" b="1" dirty="0">
                <a:latin typeface="Arial"/>
                <a:cs typeface="Arial"/>
              </a:rPr>
              <a:t>How might being a young carer affect Sarah’s day to day life?</a:t>
            </a:r>
          </a:p>
          <a:p>
            <a:pPr eaLnBrk="1" hangingPunct="1">
              <a:spcBef>
                <a:spcPts val="1800"/>
              </a:spcBef>
              <a:spcAft>
                <a:spcPts val="1800"/>
              </a:spcAft>
            </a:pPr>
            <a:r>
              <a:rPr lang="en-GB" altLang="en-US" sz="3200" b="1" dirty="0">
                <a:latin typeface="Arial"/>
                <a:cs typeface="Arial"/>
              </a:rPr>
              <a:t>Sarah</a:t>
            </a:r>
            <a:br>
              <a:rPr lang="en-GB" altLang="en-US" sz="3200" dirty="0">
                <a:cs typeface="Arial" panose="020B0604020202020204" pitchFamily="34" charset="0"/>
              </a:rPr>
            </a:br>
            <a:r>
              <a:rPr lang="en-GB" altLang="en-US" sz="3200" dirty="0">
                <a:latin typeface="Arial"/>
                <a:cs typeface="Arial"/>
              </a:rPr>
              <a:t>Sarah is 12 years old and attends your Girlguiding unit.  </a:t>
            </a:r>
            <a:endParaRPr lang="en-GB" altLang="en-US" sz="3200" b="1">
              <a:cs typeface="Arial" panose="020B0604020202020204" pitchFamily="34" charset="0"/>
            </a:endParaRPr>
          </a:p>
          <a:p>
            <a:pPr>
              <a:spcBef>
                <a:spcPts val="1800"/>
              </a:spcBef>
              <a:spcAft>
                <a:spcPts val="1800"/>
              </a:spcAft>
            </a:pPr>
            <a:r>
              <a:rPr lang="en-GB" altLang="en-US" sz="3200" dirty="0">
                <a:latin typeface="Arial"/>
                <a:cs typeface="Arial"/>
              </a:rPr>
              <a:t>She lives at home with her Mum, Dad and two younger siblings who are 7 and 4.  </a:t>
            </a:r>
            <a:endParaRPr lang="en-GB" altLang="en-US" sz="3200" b="1" dirty="0">
              <a:latin typeface="Arial"/>
              <a:cs typeface="Arial"/>
            </a:endParaRPr>
          </a:p>
          <a:p>
            <a:pPr>
              <a:spcBef>
                <a:spcPts val="1800"/>
              </a:spcBef>
              <a:spcAft>
                <a:spcPts val="1800"/>
              </a:spcAft>
            </a:pPr>
            <a:r>
              <a:rPr lang="en-GB" altLang="en-US" sz="3200" dirty="0">
                <a:latin typeface="Arial"/>
                <a:cs typeface="Arial"/>
              </a:rPr>
              <a:t>Sarah’s mum has chronic back pain, struggles to remember things or think clearly and has very poor-quality sleep. Sarah’s dad works full time and is not at home often.  </a:t>
            </a:r>
            <a:endParaRPr lang="en-GB" altLang="en-US" sz="3200" b="1">
              <a:latin typeface="Arial"/>
              <a:cs typeface="Arial"/>
            </a:endParaRPr>
          </a:p>
          <a:p>
            <a:pPr>
              <a:spcBef>
                <a:spcPts val="1800"/>
              </a:spcBef>
              <a:spcAft>
                <a:spcPts val="1800"/>
              </a:spcAft>
            </a:pPr>
            <a:r>
              <a:rPr lang="en-GB" altLang="en-US" sz="3200" dirty="0">
                <a:latin typeface="Arial"/>
                <a:cs typeface="Arial"/>
              </a:rPr>
              <a:t>Sarah attends unit meetings irregularly and when she does attend, she is often late, quite withdrawn and isolated from others and always checking her phone.</a:t>
            </a:r>
            <a:endParaRPr lang="en-GB" altLang="en-US" sz="3200" b="1">
              <a:latin typeface="Arial"/>
              <a:cs typeface="Arial"/>
            </a:endParaRPr>
          </a:p>
        </p:txBody>
      </p:sp>
      <p:pic>
        <p:nvPicPr>
          <p:cNvPr id="95235" name="Picture 9"/>
          <p:cNvPicPr>
            <a:picLocks noChangeAspect="1"/>
          </p:cNvPicPr>
          <p:nvPr/>
        </p:nvPicPr>
        <p:blipFill>
          <a:blip r:embed="rId5">
            <a:extLst>
              <a:ext uri="{28A0092B-C50C-407E-A947-70E740481C1C}">
                <a14:useLocalDpi xmlns:a14="http://schemas.microsoft.com/office/drawing/2010/main" val="0"/>
              </a:ext>
            </a:extLst>
          </a:blip>
          <a:srcRect r="36900"/>
          <a:stretch>
            <a:fillRect/>
          </a:stretch>
        </p:blipFill>
        <p:spPr bwMode="auto">
          <a:xfrm>
            <a:off x="14243050" y="2633663"/>
            <a:ext cx="5861050" cy="6194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5236" name="Picture 2" descr="Girlguiding | nfpSynergy"/>
          <p:cNvPicPr>
            <a:picLocks noChangeAspect="1" noChangeArrowheads="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19057"/>
          <a:stretch>
            <a:fillRect/>
          </a:stretch>
        </p:blipFill>
        <p:spPr bwMode="auto">
          <a:xfrm>
            <a:off x="298450" y="9464675"/>
            <a:ext cx="2514600" cy="1176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335973" y="3063875"/>
            <a:ext cx="2880000" cy="2880000"/>
          </a:xfrm>
          <a:prstGeom prst="rect">
            <a:avLst/>
          </a:prstGeom>
        </p:spPr>
      </p:pic>
      <p:sp>
        <p:nvSpPr>
          <p:cNvPr id="6" name="Action Button: Forward or Next 5">
            <a:hlinkClick r:id="" action="ppaction://hlinkshowjump?jump=nextslide" highlightClick="1"/>
          </p:cNvPr>
          <p:cNvSpPr/>
          <p:nvPr/>
        </p:nvSpPr>
        <p:spPr>
          <a:xfrm>
            <a:off x="1907880" y="6466800"/>
            <a:ext cx="1219200" cy="1237473"/>
          </a:xfrm>
          <a:prstGeom prst="actionButtonForwardNex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ction Button: Back or Previous 6">
            <a:hlinkClick r:id="" action="ppaction://hlinkshowjump?jump=previousslide" highlightClick="1"/>
          </p:cNvPr>
          <p:cNvSpPr/>
          <p:nvPr/>
        </p:nvSpPr>
        <p:spPr>
          <a:xfrm>
            <a:off x="508000" y="6466801"/>
            <a:ext cx="1066800" cy="1237473"/>
          </a:xfrm>
          <a:prstGeom prst="actionButtonBackPrevious">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99860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782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7282" name="Picture 1"/>
          <p:cNvPicPr>
            <a:picLocks noChangeAspect="1"/>
          </p:cNvPicPr>
          <p:nvPr/>
        </p:nvPicPr>
        <p:blipFill>
          <a:blip r:embed="rId5">
            <a:extLst>
              <a:ext uri="{28A0092B-C50C-407E-A947-70E740481C1C}">
                <a14:useLocalDpi xmlns:a14="http://schemas.microsoft.com/office/drawing/2010/main" val="0"/>
              </a:ext>
            </a:extLst>
          </a:blip>
          <a:srcRect t="7027" r="6718"/>
          <a:stretch>
            <a:fillRect/>
          </a:stretch>
        </p:blipFill>
        <p:spPr bwMode="auto">
          <a:xfrm>
            <a:off x="12538075" y="0"/>
            <a:ext cx="7566025" cy="1130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p:cNvSpPr txBox="1"/>
          <p:nvPr/>
        </p:nvSpPr>
        <p:spPr>
          <a:xfrm>
            <a:off x="4032250" y="716195"/>
            <a:ext cx="8001000" cy="9906000"/>
          </a:xfrm>
          <a:prstGeom prst="rect">
            <a:avLst/>
          </a:prstGeom>
          <a:noFill/>
        </p:spPr>
        <p:txBody>
          <a:bodyPr spcCol="360000"/>
          <a:lstStyle/>
          <a:p>
            <a:pPr eaLnBrk="1" fontAlgn="auto" hangingPunct="1">
              <a:spcBef>
                <a:spcPts val="1800"/>
              </a:spcBef>
              <a:spcAft>
                <a:spcPts val="1800"/>
              </a:spcAft>
              <a:defRPr/>
            </a:pPr>
            <a:r>
              <a:rPr lang="en-GB" sz="3600" b="1" dirty="0">
                <a:cs typeface="Arial" panose="020B0604020202020204" pitchFamily="34" charset="0"/>
              </a:rPr>
              <a:t>Impacts of caring role</a:t>
            </a:r>
            <a:endParaRPr lang="en-GB" sz="3600" dirty="0">
              <a:cs typeface="Arial" panose="020B0604020202020204" pitchFamily="34" charset="0"/>
            </a:endParaRPr>
          </a:p>
          <a:p>
            <a:pPr marL="457200" indent="-457200" eaLnBrk="1" fontAlgn="auto" hangingPunct="1">
              <a:spcBef>
                <a:spcPts val="1800"/>
              </a:spcBef>
              <a:spcAft>
                <a:spcPts val="1800"/>
              </a:spcAft>
              <a:buFont typeface="Arial" panose="020B0604020202020204" pitchFamily="34" charset="0"/>
              <a:buChar char="•"/>
              <a:defRPr/>
            </a:pPr>
            <a:r>
              <a:rPr lang="en-GB" sz="3600" dirty="0">
                <a:cs typeface="Arial" panose="020B0604020202020204" pitchFamily="34" charset="0"/>
              </a:rPr>
              <a:t>Physical injury / illness / developmental delay</a:t>
            </a:r>
          </a:p>
          <a:p>
            <a:pPr marL="457200" indent="-457200" eaLnBrk="1" fontAlgn="auto" hangingPunct="1">
              <a:spcBef>
                <a:spcPts val="1800"/>
              </a:spcBef>
              <a:spcAft>
                <a:spcPts val="1800"/>
              </a:spcAft>
              <a:buFont typeface="Arial" panose="020B0604020202020204" pitchFamily="34" charset="0"/>
              <a:buChar char="•"/>
              <a:defRPr/>
            </a:pPr>
            <a:r>
              <a:rPr lang="en-GB" sz="3600" dirty="0">
                <a:cs typeface="Arial" panose="020B0604020202020204" pitchFamily="34" charset="0"/>
              </a:rPr>
              <a:t>Emotional, e.g. worry and stress</a:t>
            </a:r>
          </a:p>
          <a:p>
            <a:pPr marL="457200" indent="-457200" eaLnBrk="1" fontAlgn="auto" hangingPunct="1">
              <a:spcBef>
                <a:spcPts val="1800"/>
              </a:spcBef>
              <a:spcAft>
                <a:spcPts val="1800"/>
              </a:spcAft>
              <a:buFont typeface="Arial" panose="020B0604020202020204" pitchFamily="34" charset="0"/>
              <a:buChar char="•"/>
              <a:defRPr/>
            </a:pPr>
            <a:r>
              <a:rPr lang="en-GB" sz="3600" dirty="0">
                <a:cs typeface="Arial" panose="020B0604020202020204" pitchFamily="34" charset="0"/>
              </a:rPr>
              <a:t>Behaviour problems</a:t>
            </a:r>
          </a:p>
          <a:p>
            <a:pPr marL="457200" indent="-457200" eaLnBrk="1" fontAlgn="auto" hangingPunct="1">
              <a:spcBef>
                <a:spcPts val="1800"/>
              </a:spcBef>
              <a:spcAft>
                <a:spcPts val="1800"/>
              </a:spcAft>
              <a:buFont typeface="Arial" panose="020B0604020202020204" pitchFamily="34" charset="0"/>
              <a:buChar char="•"/>
              <a:defRPr/>
            </a:pPr>
            <a:r>
              <a:rPr lang="en-GB" sz="3600" dirty="0">
                <a:cs typeface="Arial" panose="020B0604020202020204" pitchFamily="34" charset="0"/>
              </a:rPr>
              <a:t>Mental health difficulties, e.g. depression and anxiety</a:t>
            </a:r>
          </a:p>
          <a:p>
            <a:pPr marL="457200" indent="-457200" eaLnBrk="1" fontAlgn="auto" hangingPunct="1">
              <a:spcBef>
                <a:spcPts val="1800"/>
              </a:spcBef>
              <a:spcAft>
                <a:spcPts val="1800"/>
              </a:spcAft>
              <a:buFont typeface="Arial" panose="020B0604020202020204" pitchFamily="34" charset="0"/>
              <a:buChar char="•"/>
              <a:defRPr/>
            </a:pPr>
            <a:r>
              <a:rPr lang="en-GB" sz="3600" dirty="0">
                <a:cs typeface="Arial" panose="020B0604020202020204" pitchFamily="34" charset="0"/>
              </a:rPr>
              <a:t>Social – isolation / bullying / loneliness</a:t>
            </a:r>
          </a:p>
          <a:p>
            <a:pPr marL="457200" indent="-457200" eaLnBrk="1" fontAlgn="auto" hangingPunct="1">
              <a:spcBef>
                <a:spcPts val="1800"/>
              </a:spcBef>
              <a:spcAft>
                <a:spcPts val="1800"/>
              </a:spcAft>
              <a:buFont typeface="Arial" panose="020B0604020202020204" pitchFamily="34" charset="0"/>
              <a:buChar char="•"/>
              <a:defRPr/>
            </a:pPr>
            <a:r>
              <a:rPr lang="en-GB" sz="3600" dirty="0">
                <a:cs typeface="Arial" panose="020B0604020202020204" pitchFamily="34" charset="0"/>
              </a:rPr>
              <a:t>Education – reduced attendance, lack of concentration and lower attainment</a:t>
            </a:r>
          </a:p>
          <a:p>
            <a:pPr marL="457200" indent="-457200" eaLnBrk="1" fontAlgn="auto" hangingPunct="1">
              <a:spcBef>
                <a:spcPts val="1800"/>
              </a:spcBef>
              <a:spcAft>
                <a:spcPts val="1800"/>
              </a:spcAft>
              <a:buFont typeface="Arial" panose="020B0604020202020204" pitchFamily="34" charset="0"/>
              <a:buChar char="•"/>
              <a:defRPr/>
            </a:pPr>
            <a:r>
              <a:rPr lang="en-GB" sz="3600" dirty="0">
                <a:cs typeface="Arial" panose="020B0604020202020204" pitchFamily="34" charset="0"/>
              </a:rPr>
              <a:t>Financial struggles</a:t>
            </a:r>
          </a:p>
        </p:txBody>
      </p:sp>
      <p:pic>
        <p:nvPicPr>
          <p:cNvPr id="97284" name="Picture 2" descr="Girlguiding | nfpSynergy"/>
          <p:cNvPicPr>
            <a:picLocks noChangeAspect="1" noChangeArrowheads="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19057"/>
          <a:stretch>
            <a:fillRect/>
          </a:stretch>
        </p:blipFill>
        <p:spPr bwMode="auto">
          <a:xfrm>
            <a:off x="298450" y="9464675"/>
            <a:ext cx="2514600" cy="1176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50850" y="3140075"/>
            <a:ext cx="2880000" cy="2880000"/>
          </a:xfrm>
          <a:prstGeom prst="rect">
            <a:avLst/>
          </a:prstGeom>
        </p:spPr>
      </p:pic>
      <p:sp>
        <p:nvSpPr>
          <p:cNvPr id="6" name="Action Button: Forward or Next 5">
            <a:hlinkClick r:id="" action="ppaction://hlinkshowjump?jump=nextslide" highlightClick="1"/>
          </p:cNvPr>
          <p:cNvSpPr/>
          <p:nvPr/>
        </p:nvSpPr>
        <p:spPr>
          <a:xfrm>
            <a:off x="1891427" y="6416675"/>
            <a:ext cx="1226423" cy="1161273"/>
          </a:xfrm>
          <a:prstGeom prst="actionButtonForwardNex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ction Button: Back or Previous 6">
            <a:hlinkClick r:id="" action="ppaction://hlinkshowjump?jump=previousslide" highlightClick="1"/>
          </p:cNvPr>
          <p:cNvSpPr/>
          <p:nvPr/>
        </p:nvSpPr>
        <p:spPr>
          <a:xfrm>
            <a:off x="527050" y="6416675"/>
            <a:ext cx="1143000" cy="1161273"/>
          </a:xfrm>
          <a:prstGeom prst="actionButtonBackPrevious">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159789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618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TextBox 2"/>
          <p:cNvSpPr txBox="1">
            <a:spLocks noChangeArrowheads="1"/>
          </p:cNvSpPr>
          <p:nvPr/>
        </p:nvSpPr>
        <p:spPr bwMode="auto">
          <a:xfrm>
            <a:off x="4033112" y="1307177"/>
            <a:ext cx="14554200" cy="784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ts val="1800"/>
              </a:spcBef>
              <a:spcAft>
                <a:spcPts val="1800"/>
              </a:spcAft>
            </a:pPr>
            <a:r>
              <a:rPr lang="en-GB" altLang="en-US" sz="3600" b="1" dirty="0">
                <a:latin typeface="Arial"/>
                <a:cs typeface="Arial"/>
              </a:rPr>
              <a:t>Read Martha’s case study below.</a:t>
            </a:r>
            <a:br>
              <a:rPr lang="en-GB" altLang="en-US" sz="3600" b="1" dirty="0">
                <a:cs typeface="Arial" panose="020B0604020202020204" pitchFamily="34" charset="0"/>
              </a:rPr>
            </a:br>
            <a:r>
              <a:rPr lang="en-GB" altLang="en-US" sz="3600" b="1" dirty="0">
                <a:latin typeface="Arial"/>
                <a:cs typeface="Arial"/>
              </a:rPr>
              <a:t>What signs or behaviours might Martha show that she has a caring responsibility?</a:t>
            </a:r>
          </a:p>
          <a:p>
            <a:pPr eaLnBrk="1" hangingPunct="1">
              <a:spcBef>
                <a:spcPts val="1800"/>
              </a:spcBef>
              <a:spcAft>
                <a:spcPts val="1800"/>
              </a:spcAft>
            </a:pPr>
            <a:r>
              <a:rPr lang="en-GB" altLang="en-US" sz="3600" b="1" dirty="0">
                <a:latin typeface="Arial"/>
                <a:cs typeface="Arial"/>
              </a:rPr>
              <a:t>Martha</a:t>
            </a:r>
            <a:br>
              <a:rPr lang="en-GB" altLang="en-US" sz="3600" dirty="0">
                <a:cs typeface="Arial" panose="020B0604020202020204" pitchFamily="34" charset="0"/>
              </a:rPr>
            </a:br>
            <a:r>
              <a:rPr lang="en-GB" altLang="en-US" sz="3600" dirty="0">
                <a:latin typeface="Arial"/>
                <a:cs typeface="Arial"/>
              </a:rPr>
              <a:t>Martha is 6 years old and lives with her Dad and her younger brother Oliver, who is 4.  Oliver has autism.  </a:t>
            </a:r>
            <a:endParaRPr lang="en-GB" altLang="en-US" sz="3600" b="1">
              <a:cs typeface="Arial" panose="020B0604020202020204" pitchFamily="34" charset="0"/>
            </a:endParaRPr>
          </a:p>
          <a:p>
            <a:pPr>
              <a:spcBef>
                <a:spcPts val="1800"/>
              </a:spcBef>
              <a:spcAft>
                <a:spcPts val="1800"/>
              </a:spcAft>
            </a:pPr>
            <a:r>
              <a:rPr lang="en-GB" altLang="en-US" sz="3600" dirty="0">
                <a:latin typeface="Arial"/>
                <a:cs typeface="Arial"/>
              </a:rPr>
              <a:t>Neither Martha nor Oliver have any contact with their mother.  Martha’s dad has been unable to hold down a job for several years due to mental health problems, so the family’s only income is from benefits. </a:t>
            </a:r>
            <a:endParaRPr lang="en-GB" altLang="en-US" sz="3600" b="1" dirty="0">
              <a:latin typeface="Arial"/>
              <a:cs typeface="Arial"/>
            </a:endParaRPr>
          </a:p>
          <a:p>
            <a:pPr>
              <a:spcBef>
                <a:spcPts val="1800"/>
              </a:spcBef>
              <a:spcAft>
                <a:spcPts val="1800"/>
              </a:spcAft>
            </a:pPr>
            <a:r>
              <a:rPr lang="en-GB" altLang="en-US" sz="3600" dirty="0">
                <a:latin typeface="Arial"/>
                <a:cs typeface="Arial"/>
              </a:rPr>
              <a:t> Martha finds school hard to engage with, she is unmotivated and often tired.  When she attends Rainbows she often presents as unkempt and wearing dirty clothes as well as complaining she is hungry.</a:t>
            </a:r>
            <a:endParaRPr lang="en-GB" altLang="en-US" sz="3600" b="1">
              <a:latin typeface="Arial"/>
              <a:cs typeface="Arial"/>
            </a:endParaRPr>
          </a:p>
        </p:txBody>
      </p:sp>
      <p:pic>
        <p:nvPicPr>
          <p:cNvPr id="99331" name="Picture 2" descr="Girlguiding | nfpSynergy"/>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19057"/>
          <a:stretch>
            <a:fillRect/>
          </a:stretch>
        </p:blipFill>
        <p:spPr bwMode="auto">
          <a:xfrm>
            <a:off x="298450" y="9464675"/>
            <a:ext cx="2514600" cy="1176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374650" y="3063875"/>
            <a:ext cx="2880000" cy="2880000"/>
          </a:xfrm>
          <a:prstGeom prst="rect">
            <a:avLst/>
          </a:prstGeom>
        </p:spPr>
      </p:pic>
      <p:sp>
        <p:nvSpPr>
          <p:cNvPr id="5" name="Action Button: Forward or Next 4">
            <a:hlinkClick r:id="" action="ppaction://hlinkshowjump?jump=nextslide" highlightClick="1"/>
          </p:cNvPr>
          <p:cNvSpPr/>
          <p:nvPr/>
        </p:nvSpPr>
        <p:spPr>
          <a:xfrm>
            <a:off x="2104750" y="6445636"/>
            <a:ext cx="1127400" cy="1161273"/>
          </a:xfrm>
          <a:prstGeom prst="actionButtonForwardNex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ction Button: Back or Previous 5">
            <a:hlinkClick r:id="" action="ppaction://hlinkshowjump?jump=previousslide" highlightClick="1"/>
          </p:cNvPr>
          <p:cNvSpPr/>
          <p:nvPr/>
        </p:nvSpPr>
        <p:spPr>
          <a:xfrm>
            <a:off x="679450" y="6445637"/>
            <a:ext cx="1143000" cy="1161273"/>
          </a:xfrm>
          <a:prstGeom prst="actionButtonBackPrevious">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428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1378" name="Picture 2"/>
          <p:cNvPicPr>
            <a:picLocks noChangeAspect="1"/>
          </p:cNvPicPr>
          <p:nvPr/>
        </p:nvPicPr>
        <p:blipFill>
          <a:blip r:embed="rId5">
            <a:extLst>
              <a:ext uri="{28A0092B-C50C-407E-A947-70E740481C1C}">
                <a14:useLocalDpi xmlns:a14="http://schemas.microsoft.com/office/drawing/2010/main" val="0"/>
              </a:ext>
            </a:extLst>
          </a:blip>
          <a:srcRect l="33490" t="10687" r="33772" b="11151"/>
          <a:stretch>
            <a:fillRect/>
          </a:stretch>
        </p:blipFill>
        <p:spPr bwMode="auto">
          <a:xfrm>
            <a:off x="13474700" y="1158875"/>
            <a:ext cx="6629400" cy="891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4184650" y="396875"/>
            <a:ext cx="9067800" cy="10744200"/>
          </a:xfrm>
          <a:prstGeom prst="rect">
            <a:avLst/>
          </a:prstGeom>
          <a:noFill/>
        </p:spPr>
        <p:txBody>
          <a:bodyPr spcCol="360000"/>
          <a:lstStyle/>
          <a:p>
            <a:pPr eaLnBrk="1" fontAlgn="auto" hangingPunct="1">
              <a:spcBef>
                <a:spcPts val="1800"/>
              </a:spcBef>
              <a:spcAft>
                <a:spcPts val="1800"/>
              </a:spcAft>
              <a:defRPr/>
            </a:pPr>
            <a:r>
              <a:rPr lang="en-GB" sz="3600" b="1" dirty="0">
                <a:cs typeface="Arial" panose="020B0604020202020204" pitchFamily="34" charset="0"/>
              </a:rPr>
              <a:t>Identifying a young carer</a:t>
            </a:r>
          </a:p>
          <a:p>
            <a:pPr eaLnBrk="1" fontAlgn="auto" hangingPunct="1">
              <a:spcBef>
                <a:spcPts val="1800"/>
              </a:spcBef>
              <a:spcAft>
                <a:spcPts val="1800"/>
              </a:spcAft>
              <a:defRPr/>
            </a:pPr>
            <a:r>
              <a:rPr lang="en-GB" sz="3600" b="1" dirty="0">
                <a:cs typeface="Arial" panose="020B0604020202020204" pitchFamily="34" charset="0"/>
              </a:rPr>
              <a:t>Is the young person:</a:t>
            </a:r>
          </a:p>
          <a:p>
            <a:pPr marL="457200" indent="-457200" eaLnBrk="1" fontAlgn="auto" hangingPunct="1">
              <a:spcBef>
                <a:spcPts val="1200"/>
              </a:spcBef>
              <a:spcAft>
                <a:spcPts val="1200"/>
              </a:spcAft>
              <a:buFont typeface="Arial" panose="020B0604020202020204" pitchFamily="34" charset="0"/>
              <a:buChar char="•"/>
              <a:defRPr/>
            </a:pPr>
            <a:r>
              <a:rPr lang="en-GB" sz="2800" dirty="0">
                <a:cs typeface="Arial" panose="020B0604020202020204" pitchFamily="34" charset="0"/>
              </a:rPr>
              <a:t>Late to unit meeting or activity or often missing without an explanation</a:t>
            </a:r>
          </a:p>
          <a:p>
            <a:pPr marL="457200" indent="-457200" eaLnBrk="1" fontAlgn="auto" hangingPunct="1">
              <a:spcBef>
                <a:spcPts val="1200"/>
              </a:spcBef>
              <a:spcAft>
                <a:spcPts val="1200"/>
              </a:spcAft>
              <a:buFont typeface="Arial" panose="020B0604020202020204" pitchFamily="34" charset="0"/>
              <a:buChar char="•"/>
              <a:defRPr/>
            </a:pPr>
            <a:r>
              <a:rPr lang="en-GB" sz="2800" dirty="0">
                <a:cs typeface="Arial" panose="020B0604020202020204" pitchFamily="34" charset="0"/>
              </a:rPr>
              <a:t>Often tired, anxious or withdrawn</a:t>
            </a:r>
          </a:p>
          <a:p>
            <a:pPr marL="457200" indent="-457200" eaLnBrk="1" fontAlgn="auto" hangingPunct="1">
              <a:spcBef>
                <a:spcPts val="1200"/>
              </a:spcBef>
              <a:spcAft>
                <a:spcPts val="1200"/>
              </a:spcAft>
              <a:buFont typeface="Arial" panose="020B0604020202020204" pitchFamily="34" charset="0"/>
              <a:buChar char="•"/>
              <a:defRPr/>
            </a:pPr>
            <a:r>
              <a:rPr lang="en-GB" sz="2800" dirty="0">
                <a:cs typeface="Arial" panose="020B0604020202020204" pitchFamily="34" charset="0"/>
              </a:rPr>
              <a:t>Lacking social skills; getting on better with adults than peers; displaying mature behaviour</a:t>
            </a:r>
          </a:p>
          <a:p>
            <a:pPr marL="457200" indent="-457200" eaLnBrk="1" fontAlgn="auto" hangingPunct="1">
              <a:spcBef>
                <a:spcPts val="1200"/>
              </a:spcBef>
              <a:spcAft>
                <a:spcPts val="1200"/>
              </a:spcAft>
              <a:buFont typeface="Arial" panose="020B0604020202020204" pitchFamily="34" charset="0"/>
              <a:buChar char="•"/>
              <a:defRPr/>
            </a:pPr>
            <a:r>
              <a:rPr lang="en-GB" sz="2800" dirty="0">
                <a:cs typeface="Arial" panose="020B0604020202020204" pitchFamily="34" charset="0"/>
              </a:rPr>
              <a:t>A victim of bullying in your unit</a:t>
            </a:r>
          </a:p>
          <a:p>
            <a:pPr marL="457200" indent="-457200" eaLnBrk="1" fontAlgn="auto" hangingPunct="1">
              <a:spcBef>
                <a:spcPts val="1200"/>
              </a:spcBef>
              <a:spcAft>
                <a:spcPts val="1200"/>
              </a:spcAft>
              <a:buFont typeface="Arial" panose="020B0604020202020204" pitchFamily="34" charset="0"/>
              <a:buChar char="•"/>
              <a:defRPr/>
            </a:pPr>
            <a:r>
              <a:rPr lang="en-GB" sz="2800" dirty="0">
                <a:cs typeface="Arial" panose="020B0604020202020204" pitchFamily="34" charset="0"/>
              </a:rPr>
              <a:t>Depressed or anxious, have difficulties concentrating</a:t>
            </a:r>
          </a:p>
          <a:p>
            <a:pPr marL="457200" indent="-457200" eaLnBrk="1" fontAlgn="auto" hangingPunct="1">
              <a:spcBef>
                <a:spcPts val="1200"/>
              </a:spcBef>
              <a:spcAft>
                <a:spcPts val="1200"/>
              </a:spcAft>
              <a:buFont typeface="Arial" panose="020B0604020202020204" pitchFamily="34" charset="0"/>
              <a:buChar char="•"/>
              <a:defRPr/>
            </a:pPr>
            <a:r>
              <a:rPr lang="en-GB" sz="2800" dirty="0">
                <a:cs typeface="Arial" panose="020B0604020202020204" pitchFamily="34" charset="0"/>
              </a:rPr>
              <a:t>Exhibiting challenging behaviour</a:t>
            </a:r>
          </a:p>
          <a:p>
            <a:pPr marL="457200" indent="-457200" eaLnBrk="1" fontAlgn="auto" hangingPunct="1">
              <a:spcBef>
                <a:spcPts val="1200"/>
              </a:spcBef>
              <a:spcAft>
                <a:spcPts val="1200"/>
              </a:spcAft>
              <a:buFont typeface="Arial" panose="020B0604020202020204" pitchFamily="34" charset="0"/>
              <a:buChar char="•"/>
              <a:defRPr/>
            </a:pPr>
            <a:r>
              <a:rPr lang="en-GB" sz="2800" dirty="0">
                <a:cs typeface="Arial" panose="020B0604020202020204" pitchFamily="34" charset="0"/>
              </a:rPr>
              <a:t>Experiencing physical problems, e.g. back pain (perhaps from heavy lifting)</a:t>
            </a:r>
          </a:p>
          <a:p>
            <a:pPr marL="457200" indent="-457200" eaLnBrk="1" fontAlgn="auto" hangingPunct="1">
              <a:spcBef>
                <a:spcPts val="1200"/>
              </a:spcBef>
              <a:spcAft>
                <a:spcPts val="1200"/>
              </a:spcAft>
              <a:buFont typeface="Arial" panose="020B0604020202020204" pitchFamily="34" charset="0"/>
              <a:buChar char="•"/>
              <a:defRPr/>
            </a:pPr>
            <a:r>
              <a:rPr lang="en-GB" sz="2800" dirty="0">
                <a:cs typeface="Arial" panose="020B0604020202020204" pitchFamily="34" charset="0"/>
              </a:rPr>
              <a:t>Victim of physical neglect* or poor diet</a:t>
            </a:r>
          </a:p>
          <a:p>
            <a:pPr eaLnBrk="1" fontAlgn="auto" hangingPunct="1">
              <a:spcBef>
                <a:spcPts val="1200"/>
              </a:spcBef>
              <a:spcAft>
                <a:spcPts val="1200"/>
              </a:spcAft>
              <a:defRPr/>
            </a:pPr>
            <a:endParaRPr lang="en-GB" sz="2800" i="1" dirty="0">
              <a:cs typeface="Arial" panose="020B0604020202020204" pitchFamily="34" charset="0"/>
            </a:endParaRPr>
          </a:p>
          <a:p>
            <a:pPr eaLnBrk="1" fontAlgn="auto" hangingPunct="1">
              <a:spcBef>
                <a:spcPts val="1200"/>
              </a:spcBef>
              <a:spcAft>
                <a:spcPts val="1200"/>
              </a:spcAft>
              <a:defRPr/>
            </a:pPr>
            <a:r>
              <a:rPr lang="en-GB" sz="2800" i="1" dirty="0">
                <a:cs typeface="Arial" panose="020B0604020202020204" pitchFamily="34" charset="0"/>
              </a:rPr>
              <a:t>*Please refer to your safeguarding policy to find out more about the signs of physical neglect</a:t>
            </a:r>
          </a:p>
        </p:txBody>
      </p:sp>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50850" y="3292475"/>
            <a:ext cx="2880000" cy="2880000"/>
          </a:xfrm>
          <a:prstGeom prst="rect">
            <a:avLst/>
          </a:prstGeom>
        </p:spPr>
      </p:pic>
      <p:grpSp>
        <p:nvGrpSpPr>
          <p:cNvPr id="6" name="Group 5"/>
          <p:cNvGrpSpPr/>
          <p:nvPr/>
        </p:nvGrpSpPr>
        <p:grpSpPr>
          <a:xfrm>
            <a:off x="313532" y="9278937"/>
            <a:ext cx="2514600" cy="1176338"/>
            <a:chOff x="313532" y="9278937"/>
            <a:chExt cx="2514600" cy="1176338"/>
          </a:xfrm>
        </p:grpSpPr>
        <p:sp>
          <p:nvSpPr>
            <p:cNvPr id="7" name="Rectangle 6"/>
            <p:cNvSpPr/>
            <p:nvPr/>
          </p:nvSpPr>
          <p:spPr>
            <a:xfrm>
              <a:off x="618836" y="9631362"/>
              <a:ext cx="2118014" cy="7143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2" descr="Girlguiding | nfpSynergy"/>
            <p:cNvPicPr>
              <a:picLocks noChangeAspect="1" noChangeArrowheads="1"/>
            </p:cNvPicPr>
            <p:nvPr/>
          </p:nvPicPr>
          <p:blipFill>
            <a:blip r:embed="rId7">
              <a:clrChange>
                <a:clrFrom>
                  <a:srgbClr val="FFFFFF"/>
                </a:clrFrom>
                <a:clrTo>
                  <a:srgbClr val="FFFFFF">
                    <a:alpha val="0"/>
                  </a:srgbClr>
                </a:clrTo>
              </a:clrChange>
              <a:extLst>
                <a:ext uri="{28A0092B-C50C-407E-A947-70E740481C1C}">
                  <a14:useLocalDpi xmlns:a14="http://schemas.microsoft.com/office/drawing/2010/main" val="0"/>
                </a:ext>
              </a:extLst>
            </a:blip>
            <a:srcRect t="19057"/>
            <a:stretch>
              <a:fillRect/>
            </a:stretch>
          </p:blipFill>
          <p:spPr bwMode="auto">
            <a:xfrm>
              <a:off x="313532" y="9278937"/>
              <a:ext cx="2514600" cy="1176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9" name="Action Button: Forward or Next 8">
            <a:hlinkClick r:id="" action="ppaction://hlinkshowjump?jump=nextslide" highlightClick="1"/>
          </p:cNvPr>
          <p:cNvSpPr/>
          <p:nvPr/>
        </p:nvSpPr>
        <p:spPr>
          <a:xfrm>
            <a:off x="2329119" y="6430304"/>
            <a:ext cx="1371600" cy="1295400"/>
          </a:xfrm>
          <a:prstGeom prst="actionButtonForwardNext">
            <a:avLst/>
          </a:prstGeom>
          <a:solidFill>
            <a:srgbClr val="F8B6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ction Button: Back or Previous 9">
            <a:hlinkClick r:id="" action="ppaction://hlinkshowjump?jump=previousslide" highlightClick="1"/>
          </p:cNvPr>
          <p:cNvSpPr/>
          <p:nvPr/>
        </p:nvSpPr>
        <p:spPr>
          <a:xfrm>
            <a:off x="603250" y="6430304"/>
            <a:ext cx="1371600" cy="1295401"/>
          </a:xfrm>
          <a:prstGeom prst="actionButtonBackPrevious">
            <a:avLst/>
          </a:prstGeom>
          <a:solidFill>
            <a:srgbClr val="F8B6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670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62DB37CB-D10C-404A-9850-12DC6B48EF8A}"/>
              </a:ext>
            </a:extLst>
          </p:cNvPr>
          <p:cNvSpPr txBox="1"/>
          <p:nvPr/>
        </p:nvSpPr>
        <p:spPr>
          <a:xfrm>
            <a:off x="4781550" y="1482725"/>
            <a:ext cx="14490700" cy="9070975"/>
          </a:xfrm>
          <a:prstGeom prst="rect">
            <a:avLst/>
          </a:prstGeom>
          <a:noFill/>
        </p:spPr>
        <p:txBody>
          <a:bodyPr lIns="91440" tIns="45720" rIns="91440" bIns="45720" anchor="t"/>
          <a:lstStyle/>
          <a:p>
            <a:pPr eaLnBrk="1" fontAlgn="auto" hangingPunct="1">
              <a:spcBef>
                <a:spcPts val="600"/>
              </a:spcBef>
              <a:spcAft>
                <a:spcPts val="600"/>
              </a:spcAft>
              <a:buFont typeface="Wingdings" panose="05000000000000000000" pitchFamily="2" charset="2"/>
              <a:buNone/>
              <a:defRPr/>
            </a:pPr>
            <a:r>
              <a:rPr lang="en-GB" altLang="en-US" sz="3400" dirty="0">
                <a:latin typeface="+mn-lt"/>
                <a:cs typeface="Calibri" panose="020F0502020204030204" pitchFamily="34" charset="0"/>
              </a:rPr>
              <a:t>The referral pathway for young carers varies between different local authorities:</a:t>
            </a:r>
          </a:p>
          <a:p>
            <a:pPr marL="571500" indent="-571500" eaLnBrk="1" fontAlgn="auto" hangingPunct="1">
              <a:spcBef>
                <a:spcPts val="600"/>
              </a:spcBef>
              <a:spcAft>
                <a:spcPts val="600"/>
              </a:spcAft>
              <a:buFont typeface="Arial" panose="020B0604020202020204" pitchFamily="34" charset="0"/>
              <a:buChar char="•"/>
              <a:defRPr/>
            </a:pPr>
            <a:r>
              <a:rPr lang="en-GB" altLang="en-US" sz="3400" dirty="0">
                <a:latin typeface="+mn-lt"/>
                <a:cs typeface="Calibri"/>
              </a:rPr>
              <a:t>Sometimes you need to refer directly to the commissioned local YC service, using their referral form.  </a:t>
            </a:r>
            <a:endParaRPr lang="en-GB" altLang="en-US" sz="3400" dirty="0">
              <a:latin typeface="+mn-lt"/>
              <a:cs typeface="Calibri" panose="020F0502020204030204" pitchFamily="34" charset="0"/>
            </a:endParaRPr>
          </a:p>
          <a:p>
            <a:pPr marL="571500" indent="-571500" eaLnBrk="1" fontAlgn="auto" hangingPunct="1">
              <a:spcBef>
                <a:spcPts val="600"/>
              </a:spcBef>
              <a:spcAft>
                <a:spcPts val="600"/>
              </a:spcAft>
              <a:buFont typeface="Arial" panose="020B0604020202020204" pitchFamily="34" charset="0"/>
              <a:buChar char="•"/>
              <a:defRPr/>
            </a:pPr>
            <a:r>
              <a:rPr lang="en-GB" altLang="en-US" sz="3400" dirty="0">
                <a:latin typeface="+mn-lt"/>
                <a:cs typeface="Calibri"/>
              </a:rPr>
              <a:t>Some local authorities include a YC referral as part of an Early Help Assessment form, or other similar assessments</a:t>
            </a:r>
          </a:p>
          <a:p>
            <a:pPr marL="571500" indent="-571500" eaLnBrk="1" fontAlgn="auto" hangingPunct="1">
              <a:spcBef>
                <a:spcPts val="600"/>
              </a:spcBef>
              <a:spcAft>
                <a:spcPts val="600"/>
              </a:spcAft>
              <a:buFont typeface="Arial" panose="020B0604020202020204" pitchFamily="34" charset="0"/>
              <a:buChar char="•"/>
              <a:defRPr/>
            </a:pPr>
            <a:r>
              <a:rPr lang="en-GB" altLang="en-US" sz="3400" dirty="0">
                <a:latin typeface="+mn-lt"/>
                <a:cs typeface="Calibri"/>
              </a:rPr>
              <a:t>Sometimes you will need to refer to the local authority using a specific YC referral form</a:t>
            </a:r>
          </a:p>
          <a:p>
            <a:pPr eaLnBrk="1" fontAlgn="auto" hangingPunct="1">
              <a:spcBef>
                <a:spcPts val="600"/>
              </a:spcBef>
              <a:spcAft>
                <a:spcPts val="600"/>
              </a:spcAft>
              <a:buFont typeface="Wingdings" panose="05000000000000000000" pitchFamily="2" charset="2"/>
              <a:buNone/>
              <a:defRPr/>
            </a:pPr>
            <a:r>
              <a:rPr lang="en-GB" altLang="en-US" sz="3400" b="1" dirty="0">
                <a:latin typeface="+mn-lt"/>
                <a:cs typeface="Calibri" panose="020F0502020204030204" pitchFamily="34" charset="0"/>
              </a:rPr>
              <a:t>Parental consent </a:t>
            </a:r>
            <a:r>
              <a:rPr lang="en-GB" altLang="en-US" sz="3400" dirty="0">
                <a:latin typeface="+mn-lt"/>
                <a:cs typeface="Calibri" panose="020F0502020204030204" pitchFamily="34" charset="0"/>
              </a:rPr>
              <a:t>must be sought in order to refer the young carer. It is worth having an open conversation with the family and explaining that the referral process and young carers’ assessments are tools to help and support them as a family. </a:t>
            </a:r>
          </a:p>
          <a:p>
            <a:pPr>
              <a:spcBef>
                <a:spcPts val="600"/>
              </a:spcBef>
              <a:spcAft>
                <a:spcPts val="600"/>
              </a:spcAft>
              <a:defRPr/>
            </a:pPr>
            <a:r>
              <a:rPr lang="en-US" altLang="en-US" sz="3400" b="1" dirty="0">
                <a:latin typeface="+mn-lt"/>
                <a:cs typeface="Calibri"/>
              </a:rPr>
              <a:t>As a Girlguiding volunteer</a:t>
            </a:r>
            <a:r>
              <a:rPr lang="en-US" sz="3400" dirty="0">
                <a:latin typeface="+mn-lt"/>
                <a:cs typeface="Arial"/>
              </a:rPr>
              <a:t>, ensure you are following the safeguarding policy and procedures. This includes reporting any additional safeguarding concerns to your commissioner or the HQ Safeguarding Team. This could be anything relating to the child’s safety or welfare, and includes: physical, emotional, sexual and domestic abuse, neglect, online abuse.</a:t>
            </a:r>
            <a:endParaRPr lang="en-US" dirty="0"/>
          </a:p>
        </p:txBody>
      </p:sp>
      <p:sp>
        <p:nvSpPr>
          <p:cNvPr id="103427" name="Title Placeholder 1"/>
          <p:cNvSpPr txBox="1">
            <a:spLocks/>
          </p:cNvSpPr>
          <p:nvPr/>
        </p:nvSpPr>
        <p:spPr bwMode="auto">
          <a:xfrm>
            <a:off x="4781550" y="320675"/>
            <a:ext cx="13565188"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lnSpc>
                <a:spcPct val="90000"/>
              </a:lnSpc>
            </a:pPr>
            <a:r>
              <a:rPr lang="en-US" altLang="en-US" sz="5400" b="1">
                <a:solidFill>
                  <a:schemeClr val="accent2"/>
                </a:solidFill>
                <a:cs typeface="Arial" panose="020B0604020202020204" pitchFamily="34" charset="0"/>
              </a:rPr>
              <a:t>Referral Pathways</a:t>
            </a:r>
            <a:endParaRPr lang="en-GB" altLang="en-US" sz="5400" b="1">
              <a:solidFill>
                <a:schemeClr val="accent2"/>
              </a:solidFill>
              <a:cs typeface="Arial" panose="020B0604020202020204" pitchFamily="34" charset="0"/>
            </a:endParaRPr>
          </a:p>
        </p:txBody>
      </p:sp>
      <p:pic>
        <p:nvPicPr>
          <p:cNvPr id="3" name="referrals">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50850" y="3466453"/>
            <a:ext cx="2880000" cy="2880000"/>
          </a:xfrm>
          <a:prstGeom prst="rect">
            <a:avLst/>
          </a:prstGeom>
        </p:spPr>
      </p:pic>
      <p:grpSp>
        <p:nvGrpSpPr>
          <p:cNvPr id="6" name="Group 5"/>
          <p:cNvGrpSpPr/>
          <p:nvPr/>
        </p:nvGrpSpPr>
        <p:grpSpPr>
          <a:xfrm>
            <a:off x="313532" y="9278937"/>
            <a:ext cx="2514600" cy="1176338"/>
            <a:chOff x="313532" y="9278937"/>
            <a:chExt cx="2514600" cy="1176338"/>
          </a:xfrm>
        </p:grpSpPr>
        <p:sp>
          <p:nvSpPr>
            <p:cNvPr id="7" name="Rectangle 6"/>
            <p:cNvSpPr/>
            <p:nvPr/>
          </p:nvSpPr>
          <p:spPr>
            <a:xfrm>
              <a:off x="618836" y="9631362"/>
              <a:ext cx="2118014" cy="7143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2" descr="Girlguiding | nfpSynergy"/>
            <p:cNvPicPr>
              <a:picLocks noChangeAspect="1" noChangeArrowheads="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19057"/>
            <a:stretch>
              <a:fillRect/>
            </a:stretch>
          </p:blipFill>
          <p:spPr bwMode="auto">
            <a:xfrm>
              <a:off x="313532" y="9278937"/>
              <a:ext cx="2514600" cy="1176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9" name="Action Button: Forward or Next 8">
            <a:hlinkClick r:id="" action="ppaction://hlinkshowjump?jump=nextslide" highlightClick="1"/>
          </p:cNvPr>
          <p:cNvSpPr/>
          <p:nvPr/>
        </p:nvSpPr>
        <p:spPr>
          <a:xfrm>
            <a:off x="2359619" y="6693508"/>
            <a:ext cx="1371600" cy="1295400"/>
          </a:xfrm>
          <a:prstGeom prst="actionButtonForwardNext">
            <a:avLst/>
          </a:prstGeom>
          <a:solidFill>
            <a:srgbClr val="F8B6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ction Button: Back or Previous 10">
            <a:hlinkClick r:id="" action="ppaction://hlinkshowjump?jump=previousslide" highlightClick="1"/>
          </p:cNvPr>
          <p:cNvSpPr/>
          <p:nvPr/>
        </p:nvSpPr>
        <p:spPr>
          <a:xfrm>
            <a:off x="618836" y="6698878"/>
            <a:ext cx="1371600" cy="1295401"/>
          </a:xfrm>
          <a:prstGeom prst="actionButtonBackPrevious">
            <a:avLst/>
          </a:prstGeom>
          <a:solidFill>
            <a:srgbClr val="F8B6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02697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814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62DB37CB-D10C-404A-9850-12DC6B48EF8A}"/>
              </a:ext>
            </a:extLst>
          </p:cNvPr>
          <p:cNvSpPr txBox="1"/>
          <p:nvPr/>
        </p:nvSpPr>
        <p:spPr>
          <a:xfrm>
            <a:off x="4781550" y="1844675"/>
            <a:ext cx="14490700" cy="8439150"/>
          </a:xfrm>
          <a:prstGeom prst="rect">
            <a:avLst/>
          </a:prstGeom>
          <a:noFill/>
        </p:spPr>
        <p:txBody>
          <a:bodyPr/>
          <a:lstStyle/>
          <a:p>
            <a:pPr eaLnBrk="1" fontAlgn="auto" hangingPunct="1">
              <a:spcBef>
                <a:spcPts val="600"/>
              </a:spcBef>
              <a:spcAft>
                <a:spcPts val="600"/>
              </a:spcAft>
              <a:buFont typeface="Wingdings" panose="05000000000000000000" pitchFamily="2" charset="2"/>
              <a:buNone/>
              <a:defRPr/>
            </a:pPr>
            <a:r>
              <a:rPr lang="en-GB" altLang="en-US" sz="3600" dirty="0">
                <a:latin typeface="+mn-lt"/>
                <a:cs typeface="Calibri" panose="020F0502020204030204" pitchFamily="34" charset="0"/>
              </a:rPr>
              <a:t>When a young person is referred to a Young Carers Service, they may:</a:t>
            </a:r>
          </a:p>
          <a:p>
            <a:pPr marL="571500" indent="-571500" eaLnBrk="1" fontAlgn="auto" hangingPunct="1">
              <a:spcBef>
                <a:spcPts val="600"/>
              </a:spcBef>
              <a:spcAft>
                <a:spcPts val="600"/>
              </a:spcAft>
              <a:buFont typeface="Arial" panose="020B0604020202020204" pitchFamily="34" charset="0"/>
              <a:buChar char="•"/>
              <a:defRPr/>
            </a:pPr>
            <a:r>
              <a:rPr lang="en-GB" altLang="en-US" sz="3600" dirty="0">
                <a:latin typeface="+mn-lt"/>
                <a:cs typeface="Calibri" panose="020F0502020204030204" pitchFamily="34" charset="0"/>
              </a:rPr>
              <a:t>Receive a Young Carers’ assessment, which looks at the impact their caring role has on the young carer</a:t>
            </a:r>
          </a:p>
          <a:p>
            <a:pPr marL="571500" indent="-571500" eaLnBrk="1" fontAlgn="auto" hangingPunct="1">
              <a:spcBef>
                <a:spcPts val="600"/>
              </a:spcBef>
              <a:spcAft>
                <a:spcPts val="600"/>
              </a:spcAft>
              <a:buFont typeface="Arial" panose="020B0604020202020204" pitchFamily="34" charset="0"/>
              <a:buChar char="•"/>
              <a:defRPr/>
            </a:pPr>
            <a:r>
              <a:rPr lang="en-GB" altLang="en-US" sz="3600" dirty="0">
                <a:latin typeface="+mn-lt"/>
                <a:cs typeface="Calibri" panose="020F0502020204030204" pitchFamily="34" charset="0"/>
              </a:rPr>
              <a:t>A young carers assessment will automatically trigger a reassessment of need for the cared for person, so the family may receive more support as a result of the assessment</a:t>
            </a:r>
          </a:p>
          <a:p>
            <a:pPr marL="571500" indent="-571500" eaLnBrk="1" fontAlgn="auto" hangingPunct="1">
              <a:spcBef>
                <a:spcPts val="600"/>
              </a:spcBef>
              <a:spcAft>
                <a:spcPts val="600"/>
              </a:spcAft>
              <a:buFont typeface="Arial" panose="020B0604020202020204" pitchFamily="34" charset="0"/>
              <a:buChar char="•"/>
              <a:defRPr/>
            </a:pPr>
            <a:r>
              <a:rPr lang="en-GB" altLang="en-US" sz="3600" dirty="0">
                <a:latin typeface="+mn-lt"/>
                <a:cs typeface="Calibri" panose="020F0502020204030204" pitchFamily="34" charset="0"/>
              </a:rPr>
              <a:t>Receive targeted 1:1 support</a:t>
            </a:r>
          </a:p>
          <a:p>
            <a:pPr marL="571500" indent="-571500" eaLnBrk="1" fontAlgn="auto" hangingPunct="1">
              <a:spcBef>
                <a:spcPts val="600"/>
              </a:spcBef>
              <a:spcAft>
                <a:spcPts val="600"/>
              </a:spcAft>
              <a:buFont typeface="Arial" panose="020B0604020202020204" pitchFamily="34" charset="0"/>
              <a:buChar char="•"/>
              <a:defRPr/>
            </a:pPr>
            <a:r>
              <a:rPr lang="en-GB" altLang="en-US" sz="3600" dirty="0">
                <a:latin typeface="+mn-lt"/>
                <a:cs typeface="Calibri" panose="020F0502020204030204" pitchFamily="34" charset="0"/>
              </a:rPr>
              <a:t>Be invited to join peer support groups, or respite clubs</a:t>
            </a:r>
          </a:p>
          <a:p>
            <a:pPr marL="571500" indent="-571500" eaLnBrk="1" fontAlgn="auto" hangingPunct="1">
              <a:spcBef>
                <a:spcPts val="600"/>
              </a:spcBef>
              <a:spcAft>
                <a:spcPts val="600"/>
              </a:spcAft>
              <a:buFont typeface="Arial" panose="020B0604020202020204" pitchFamily="34" charset="0"/>
              <a:buChar char="•"/>
              <a:defRPr/>
            </a:pPr>
            <a:r>
              <a:rPr lang="en-GB" altLang="en-US" sz="3600" dirty="0">
                <a:latin typeface="+mn-lt"/>
                <a:cs typeface="Calibri" panose="020F0502020204030204" pitchFamily="34" charset="0"/>
              </a:rPr>
              <a:t>Be signposted towards information, advice and universal support</a:t>
            </a:r>
          </a:p>
          <a:p>
            <a:pPr eaLnBrk="1" fontAlgn="auto" hangingPunct="1">
              <a:spcBef>
                <a:spcPts val="600"/>
              </a:spcBef>
              <a:spcAft>
                <a:spcPts val="600"/>
              </a:spcAft>
              <a:buFont typeface="Wingdings" panose="05000000000000000000" pitchFamily="2" charset="2"/>
              <a:buNone/>
              <a:defRPr/>
            </a:pPr>
            <a:endParaRPr lang="en-GB" altLang="en-US" sz="2000" b="1" dirty="0">
              <a:latin typeface="+mn-lt"/>
              <a:cs typeface="Calibri" panose="020F0502020204030204" pitchFamily="34" charset="0"/>
            </a:endParaRPr>
          </a:p>
          <a:p>
            <a:pPr eaLnBrk="1" fontAlgn="auto" hangingPunct="1">
              <a:spcBef>
                <a:spcPts val="600"/>
              </a:spcBef>
              <a:spcAft>
                <a:spcPts val="600"/>
              </a:spcAft>
              <a:buFont typeface="Wingdings" panose="05000000000000000000" pitchFamily="2" charset="2"/>
              <a:buNone/>
              <a:defRPr/>
            </a:pPr>
            <a:r>
              <a:rPr lang="en-GB" altLang="en-US" sz="3600" b="1" dirty="0">
                <a:latin typeface="+mn-lt"/>
                <a:cs typeface="Calibri" panose="020F0502020204030204" pitchFamily="34" charset="0"/>
              </a:rPr>
              <a:t>Carrying out the Young Carers’ Assessment is the responsibility of the Local Authority, even if they commission a service to deliver the assessments. </a:t>
            </a:r>
            <a:endParaRPr lang="en-GB" altLang="en-US" sz="3600" dirty="0">
              <a:latin typeface="+mn-lt"/>
              <a:cs typeface="Calibri" panose="020F0502020204030204" pitchFamily="34" charset="0"/>
            </a:endParaRPr>
          </a:p>
        </p:txBody>
      </p:sp>
      <p:sp>
        <p:nvSpPr>
          <p:cNvPr id="105475" name="Title Placeholder 1"/>
          <p:cNvSpPr txBox="1">
            <a:spLocks/>
          </p:cNvSpPr>
          <p:nvPr/>
        </p:nvSpPr>
        <p:spPr bwMode="auto">
          <a:xfrm>
            <a:off x="4781550" y="320675"/>
            <a:ext cx="13565188"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lnSpc>
                <a:spcPct val="90000"/>
              </a:lnSpc>
            </a:pPr>
            <a:r>
              <a:rPr lang="en-US" altLang="en-US" sz="5400" b="1">
                <a:solidFill>
                  <a:schemeClr val="accent2"/>
                </a:solidFill>
                <a:cs typeface="Arial" panose="020B0604020202020204" pitchFamily="34" charset="0"/>
              </a:rPr>
              <a:t>Referral Pathways</a:t>
            </a:r>
            <a:endParaRPr lang="en-GB" altLang="en-US" sz="5400" b="1">
              <a:solidFill>
                <a:schemeClr val="accent2"/>
              </a:solidFill>
              <a:cs typeface="Arial" panose="020B0604020202020204" pitchFamily="34" charset="0"/>
            </a:endParaRPr>
          </a:p>
        </p:txBody>
      </p:sp>
      <p:pic>
        <p:nvPicPr>
          <p:cNvPr id="3" name="Referral pathways">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98450" y="4283075"/>
            <a:ext cx="2880000" cy="2880000"/>
          </a:xfrm>
          <a:prstGeom prst="rect">
            <a:avLst/>
          </a:prstGeom>
        </p:spPr>
      </p:pic>
      <p:grpSp>
        <p:nvGrpSpPr>
          <p:cNvPr id="6" name="Group 5"/>
          <p:cNvGrpSpPr/>
          <p:nvPr/>
        </p:nvGrpSpPr>
        <p:grpSpPr>
          <a:xfrm>
            <a:off x="313532" y="9278937"/>
            <a:ext cx="2514600" cy="1176338"/>
            <a:chOff x="313532" y="9278937"/>
            <a:chExt cx="2514600" cy="1176338"/>
          </a:xfrm>
        </p:grpSpPr>
        <p:sp>
          <p:nvSpPr>
            <p:cNvPr id="7" name="Rectangle 6"/>
            <p:cNvSpPr/>
            <p:nvPr/>
          </p:nvSpPr>
          <p:spPr>
            <a:xfrm>
              <a:off x="618836" y="9631362"/>
              <a:ext cx="2118014" cy="7143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2" descr="Girlguiding | nfpSynergy"/>
            <p:cNvPicPr>
              <a:picLocks noChangeAspect="1" noChangeArrowheads="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19057"/>
            <a:stretch>
              <a:fillRect/>
            </a:stretch>
          </p:blipFill>
          <p:spPr bwMode="auto">
            <a:xfrm>
              <a:off x="313532" y="9278937"/>
              <a:ext cx="2514600" cy="1176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9" name="Action Button: Back or Previous 8">
            <a:hlinkClick r:id="" action="ppaction://hlinkshowjump?jump=previousslide" highlightClick="1"/>
          </p:cNvPr>
          <p:cNvSpPr/>
          <p:nvPr/>
        </p:nvSpPr>
        <p:spPr>
          <a:xfrm>
            <a:off x="651741" y="7183568"/>
            <a:ext cx="1371600" cy="1295401"/>
          </a:xfrm>
          <a:prstGeom prst="actionButtonBackPrevious">
            <a:avLst/>
          </a:prstGeom>
          <a:solidFill>
            <a:srgbClr val="F8B6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ction Button: Forward or Next 10">
            <a:hlinkClick r:id="" action="ppaction://hlinkshowjump?jump=nextslide" highlightClick="1"/>
          </p:cNvPr>
          <p:cNvSpPr/>
          <p:nvPr/>
        </p:nvSpPr>
        <p:spPr>
          <a:xfrm>
            <a:off x="2391369" y="7183568"/>
            <a:ext cx="1371600" cy="1295400"/>
          </a:xfrm>
          <a:prstGeom prst="actionButtonForwardNext">
            <a:avLst/>
          </a:prstGeom>
          <a:solidFill>
            <a:srgbClr val="F8B6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01320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714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TextBox 1"/>
          <p:cNvSpPr txBox="1">
            <a:spLocks noChangeArrowheads="1"/>
          </p:cNvSpPr>
          <p:nvPr/>
        </p:nvSpPr>
        <p:spPr bwMode="auto">
          <a:xfrm>
            <a:off x="6203950" y="4290668"/>
            <a:ext cx="7010400" cy="3810000"/>
          </a:xfrm>
          <a:prstGeom prst="rect">
            <a:avLst/>
          </a:prstGeom>
          <a:solidFill>
            <a:schemeClr val="bg1"/>
          </a:solidFill>
          <a:ln w="38100">
            <a:solidFill>
              <a:schemeClr val="tx1"/>
            </a:solidFill>
            <a:miter lim="800000"/>
            <a:headEnd/>
            <a:tailEnd/>
          </a:ln>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ts val="1800"/>
              </a:spcBef>
              <a:spcAft>
                <a:spcPts val="1800"/>
              </a:spcAft>
            </a:pPr>
            <a:r>
              <a:rPr lang="en-GB" altLang="en-US" sz="6000" b="1" dirty="0">
                <a:cs typeface="Arial" panose="020B0604020202020204" pitchFamily="34" charset="0"/>
              </a:rPr>
              <a:t>Barriers for young carers accessing opportunities</a:t>
            </a:r>
          </a:p>
        </p:txBody>
      </p:sp>
      <p:pic>
        <p:nvPicPr>
          <p:cNvPr id="109571" name="id-5576E6A3-5147-461C-ABF7-099CA562D4C1" descr="Image"/>
          <p:cNvPicPr>
            <a:picLocks noChangeAspect="1" noChangeArrowheads="1"/>
          </p:cNvPicPr>
          <p:nvPr/>
        </p:nvPicPr>
        <p:blipFill>
          <a:blip r:embed="rId5">
            <a:extLst>
              <a:ext uri="{28A0092B-C50C-407E-A947-70E740481C1C}">
                <a14:useLocalDpi xmlns:a14="http://schemas.microsoft.com/office/drawing/2010/main" val="0"/>
              </a:ext>
            </a:extLst>
          </a:blip>
          <a:srcRect t="18076" b="18446"/>
          <a:stretch>
            <a:fillRect/>
          </a:stretch>
        </p:blipFill>
        <p:spPr bwMode="auto">
          <a:xfrm>
            <a:off x="4224338" y="628650"/>
            <a:ext cx="6402387" cy="304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9572" name="Picture 3"/>
          <p:cNvPicPr>
            <a:picLocks noChangeAspect="1"/>
          </p:cNvPicPr>
          <p:nvPr/>
        </p:nvPicPr>
        <p:blipFill>
          <a:blip r:embed="rId6">
            <a:extLst>
              <a:ext uri="{28A0092B-C50C-407E-A947-70E740481C1C}">
                <a14:useLocalDpi xmlns:a14="http://schemas.microsoft.com/office/drawing/2010/main" val="0"/>
              </a:ext>
            </a:extLst>
          </a:blip>
          <a:srcRect l="14319" t="19923" r="29546" b="7954"/>
          <a:stretch>
            <a:fillRect/>
          </a:stretch>
        </p:blipFill>
        <p:spPr bwMode="auto">
          <a:xfrm>
            <a:off x="14204950" y="628650"/>
            <a:ext cx="5132388" cy="4945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9573" name="id-1DC44CB8-A54D-49B8-88AA-58AF90FE4B59" descr="Image"/>
          <p:cNvPicPr>
            <a:picLocks noChangeAspect="1" noChangeArrowheads="1"/>
          </p:cNvPicPr>
          <p:nvPr/>
        </p:nvPicPr>
        <p:blipFill>
          <a:blip r:embed="rId7">
            <a:extLst>
              <a:ext uri="{28A0092B-C50C-407E-A947-70E740481C1C}">
                <a14:useLocalDpi xmlns:a14="http://schemas.microsoft.com/office/drawing/2010/main" val="0"/>
              </a:ext>
            </a:extLst>
          </a:blip>
          <a:srcRect l="9383"/>
          <a:stretch>
            <a:fillRect/>
          </a:stretch>
        </p:blipFill>
        <p:spPr bwMode="auto">
          <a:xfrm>
            <a:off x="14204950" y="7356475"/>
            <a:ext cx="5562600" cy="345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9574" name="Picture 10" descr="Bupa: decisions to be made at trustee meetings"/>
          <p:cNvPicPr>
            <a:picLocks noChangeAspect="1" noChangeArrowheads="1"/>
          </p:cNvPicPr>
          <p:nvPr/>
        </p:nvPicPr>
        <p:blipFill>
          <a:blip r:embed="rId8">
            <a:extLst>
              <a:ext uri="{28A0092B-C50C-407E-A947-70E740481C1C}">
                <a14:useLocalDpi xmlns:a14="http://schemas.microsoft.com/office/drawing/2010/main" val="0"/>
              </a:ext>
            </a:extLst>
          </a:blip>
          <a:srcRect l="5212" t="9573" r="6158" b="35567"/>
          <a:stretch>
            <a:fillRect/>
          </a:stretch>
        </p:blipFill>
        <p:spPr bwMode="auto">
          <a:xfrm>
            <a:off x="3575050" y="8645525"/>
            <a:ext cx="5257800" cy="2165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714100" y="3425550"/>
            <a:ext cx="2880000" cy="2880000"/>
          </a:xfrm>
          <a:prstGeom prst="rect">
            <a:avLst/>
          </a:prstGeom>
        </p:spPr>
      </p:pic>
      <p:grpSp>
        <p:nvGrpSpPr>
          <p:cNvPr id="9" name="Group 8"/>
          <p:cNvGrpSpPr/>
          <p:nvPr/>
        </p:nvGrpSpPr>
        <p:grpSpPr>
          <a:xfrm>
            <a:off x="313532" y="9278937"/>
            <a:ext cx="2514600" cy="1176338"/>
            <a:chOff x="313532" y="9278937"/>
            <a:chExt cx="2514600" cy="1176338"/>
          </a:xfrm>
        </p:grpSpPr>
        <p:sp>
          <p:nvSpPr>
            <p:cNvPr id="10" name="Rectangle 9"/>
            <p:cNvSpPr/>
            <p:nvPr/>
          </p:nvSpPr>
          <p:spPr>
            <a:xfrm>
              <a:off x="618836" y="9631362"/>
              <a:ext cx="2118014" cy="7143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2" descr="Girlguiding | nfpSynergy"/>
            <p:cNvPicPr>
              <a:picLocks noChangeAspect="1" noChangeArrowheads="1"/>
            </p:cNvPicPr>
            <p:nvPr/>
          </p:nvPicPr>
          <p:blipFill>
            <a:blip r:embed="rId10">
              <a:clrChange>
                <a:clrFrom>
                  <a:srgbClr val="FFFFFF"/>
                </a:clrFrom>
                <a:clrTo>
                  <a:srgbClr val="FFFFFF">
                    <a:alpha val="0"/>
                  </a:srgbClr>
                </a:clrTo>
              </a:clrChange>
              <a:extLst>
                <a:ext uri="{28A0092B-C50C-407E-A947-70E740481C1C}">
                  <a14:useLocalDpi xmlns:a14="http://schemas.microsoft.com/office/drawing/2010/main" val="0"/>
                </a:ext>
              </a:extLst>
            </a:blip>
            <a:srcRect t="19057"/>
            <a:stretch>
              <a:fillRect/>
            </a:stretch>
          </p:blipFill>
          <p:spPr bwMode="auto">
            <a:xfrm>
              <a:off x="313532" y="9278937"/>
              <a:ext cx="2514600" cy="1176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12" name="Action Button: Forward or Next 11">
            <a:hlinkClick r:id="" action="ppaction://hlinkshowjump?jump=nextslide" highlightClick="1"/>
          </p:cNvPr>
          <p:cNvSpPr/>
          <p:nvPr/>
        </p:nvSpPr>
        <p:spPr>
          <a:xfrm>
            <a:off x="1990436" y="6597650"/>
            <a:ext cx="1371600" cy="1295400"/>
          </a:xfrm>
          <a:prstGeom prst="actionButtonForwardNext">
            <a:avLst/>
          </a:prstGeom>
          <a:solidFill>
            <a:srgbClr val="F8B6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ction Button: Back or Previous 12">
            <a:hlinkClick r:id="" action="ppaction://hlinkshowjump?jump=previousslide" highlightClick="1"/>
          </p:cNvPr>
          <p:cNvSpPr/>
          <p:nvPr/>
        </p:nvSpPr>
        <p:spPr>
          <a:xfrm>
            <a:off x="618836" y="6597650"/>
            <a:ext cx="1371600" cy="1295401"/>
          </a:xfrm>
          <a:prstGeom prst="actionButtonBackPrevious">
            <a:avLst/>
          </a:prstGeom>
          <a:solidFill>
            <a:srgbClr val="F8B6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523785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92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4413250" y="395288"/>
            <a:ext cx="15163800" cy="3581400"/>
          </a:xfrm>
          <a:prstGeom prst="rect">
            <a:avLst/>
          </a:prstGeom>
          <a:noFill/>
        </p:spPr>
        <p:txBody>
          <a:bodyPr spcCol="360000"/>
          <a:lstStyle/>
          <a:p>
            <a:pPr algn="ctr" eaLnBrk="1" fontAlgn="auto" hangingPunct="1">
              <a:spcBef>
                <a:spcPts val="1800"/>
              </a:spcBef>
              <a:spcAft>
                <a:spcPts val="1800"/>
              </a:spcAft>
              <a:defRPr/>
            </a:pPr>
            <a:r>
              <a:rPr lang="en-GB" sz="3600" b="1" u="sng" dirty="0">
                <a:cs typeface="Arial" panose="020B0604020202020204" pitchFamily="34" charset="0"/>
              </a:rPr>
              <a:t>12 Hampshire Project Consultations</a:t>
            </a:r>
            <a:br>
              <a:rPr lang="en-GB" sz="3600" b="1" dirty="0">
                <a:cs typeface="Arial" panose="020B0604020202020204" pitchFamily="34" charset="0"/>
              </a:rPr>
            </a:br>
            <a:r>
              <a:rPr lang="en-GB" sz="3600" b="1" dirty="0">
                <a:cs typeface="Arial" panose="020B0604020202020204" pitchFamily="34" charset="0"/>
              </a:rPr>
              <a:t>Engaging 120 young carers!</a:t>
            </a:r>
            <a:br>
              <a:rPr lang="en-GB" sz="3600" b="1" dirty="0">
                <a:cs typeface="Arial" panose="020B0604020202020204" pitchFamily="34" charset="0"/>
              </a:rPr>
            </a:br>
            <a:r>
              <a:rPr lang="en-GB" sz="3600" b="1" dirty="0">
                <a:cs typeface="Arial" panose="020B0604020202020204" pitchFamily="34" charset="0"/>
              </a:rPr>
              <a:t>(plus another 250 at the Young Carers’ Festival 2019!)</a:t>
            </a:r>
          </a:p>
          <a:p>
            <a:pPr eaLnBrk="1" fontAlgn="auto" hangingPunct="1">
              <a:spcBef>
                <a:spcPts val="1800"/>
              </a:spcBef>
              <a:spcAft>
                <a:spcPts val="1800"/>
              </a:spcAft>
              <a:defRPr/>
            </a:pPr>
            <a:endParaRPr lang="en-GB" sz="3600" b="1" dirty="0">
              <a:cs typeface="Arial" panose="020B0604020202020204" pitchFamily="34" charset="0"/>
            </a:endParaRPr>
          </a:p>
          <a:p>
            <a:pPr marL="571500" indent="-571500" eaLnBrk="1" fontAlgn="auto" hangingPunct="1">
              <a:spcBef>
                <a:spcPts val="1800"/>
              </a:spcBef>
              <a:spcAft>
                <a:spcPts val="0"/>
              </a:spcAft>
              <a:buFont typeface="Arial" panose="020B0604020202020204" pitchFamily="34" charset="0"/>
              <a:buChar char="•"/>
              <a:defRPr/>
            </a:pPr>
            <a:endParaRPr lang="en-GB" sz="3600" dirty="0">
              <a:cs typeface="Arial" panose="020B0604020202020204" pitchFamily="34" charset="0"/>
            </a:endParaRPr>
          </a:p>
          <a:p>
            <a:pPr eaLnBrk="1" fontAlgn="auto" hangingPunct="1">
              <a:spcBef>
                <a:spcPts val="1800"/>
              </a:spcBef>
              <a:spcAft>
                <a:spcPts val="1800"/>
              </a:spcAft>
              <a:defRPr/>
            </a:pPr>
            <a:endParaRPr lang="en-GB" sz="3600" b="1" dirty="0">
              <a:cs typeface="Arial" panose="020B0604020202020204" pitchFamily="34" charset="0"/>
            </a:endParaRPr>
          </a:p>
        </p:txBody>
      </p:sp>
      <p:sp>
        <p:nvSpPr>
          <p:cNvPr id="111619" name="TextBox 5"/>
          <p:cNvSpPr txBox="1">
            <a:spLocks noChangeArrowheads="1"/>
          </p:cNvSpPr>
          <p:nvPr/>
        </p:nvSpPr>
        <p:spPr bwMode="auto">
          <a:xfrm>
            <a:off x="6637338" y="2378075"/>
            <a:ext cx="10715625" cy="1371600"/>
          </a:xfrm>
          <a:prstGeom prst="rect">
            <a:avLst/>
          </a:prstGeom>
          <a:solidFill>
            <a:srgbClr val="5289C2"/>
          </a:solidFill>
          <a:ln>
            <a:noFill/>
          </a:ln>
        </p:spPr>
        <p:txBody>
          <a:bodyPr wrap="none"/>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ts val="1800"/>
              </a:spcBef>
              <a:spcAft>
                <a:spcPts val="1800"/>
              </a:spcAft>
            </a:pPr>
            <a:r>
              <a:rPr lang="en-GB" altLang="en-US" sz="3600" b="1" dirty="0">
                <a:solidFill>
                  <a:schemeClr val="bg1"/>
                </a:solidFill>
                <a:cs typeface="Arial" panose="020B0604020202020204" pitchFamily="34" charset="0"/>
              </a:rPr>
              <a:t>Barriers that young carers face when accessing</a:t>
            </a:r>
            <a:br>
              <a:rPr lang="en-GB" altLang="en-US" sz="3600" b="1" dirty="0">
                <a:solidFill>
                  <a:schemeClr val="bg1"/>
                </a:solidFill>
                <a:cs typeface="Arial" panose="020B0604020202020204" pitchFamily="34" charset="0"/>
              </a:rPr>
            </a:br>
            <a:r>
              <a:rPr lang="en-GB" altLang="en-US" sz="3600" b="1" dirty="0">
                <a:solidFill>
                  <a:schemeClr val="bg1"/>
                </a:solidFill>
                <a:cs typeface="Arial" panose="020B0604020202020204" pitchFamily="34" charset="0"/>
              </a:rPr>
              <a:t> extra-curricular opportunities</a:t>
            </a:r>
          </a:p>
        </p:txBody>
      </p:sp>
      <p:sp>
        <p:nvSpPr>
          <p:cNvPr id="111620" name="TextBox 6"/>
          <p:cNvSpPr txBox="1">
            <a:spLocks noChangeArrowheads="1"/>
          </p:cNvSpPr>
          <p:nvPr/>
        </p:nvSpPr>
        <p:spPr bwMode="auto">
          <a:xfrm>
            <a:off x="7935913" y="4587875"/>
            <a:ext cx="9067800" cy="525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571500" indent="-571500">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ts val="1800"/>
              </a:spcBef>
              <a:buFont typeface="Arial" panose="020B0604020202020204" pitchFamily="34" charset="0"/>
              <a:buChar char="•"/>
            </a:pPr>
            <a:r>
              <a:rPr lang="en-GB" altLang="en-US" sz="3600" dirty="0">
                <a:cs typeface="Arial" panose="020B0604020202020204" pitchFamily="34" charset="0"/>
              </a:rPr>
              <a:t>Lack of time</a:t>
            </a:r>
          </a:p>
          <a:p>
            <a:pPr eaLnBrk="1" hangingPunct="1">
              <a:buFont typeface="Arial" panose="020B0604020202020204" pitchFamily="34" charset="0"/>
              <a:buChar char="•"/>
            </a:pPr>
            <a:r>
              <a:rPr lang="en-GB" altLang="en-US" sz="3600" dirty="0">
                <a:cs typeface="Arial" panose="020B0604020202020204" pitchFamily="34" charset="0"/>
              </a:rPr>
              <a:t>Caring responsibilities</a:t>
            </a:r>
          </a:p>
          <a:p>
            <a:pPr eaLnBrk="1" hangingPunct="1">
              <a:buFont typeface="Arial" panose="020B0604020202020204" pitchFamily="34" charset="0"/>
              <a:buChar char="•"/>
            </a:pPr>
            <a:r>
              <a:rPr lang="en-GB" altLang="en-US" sz="3600" dirty="0">
                <a:cs typeface="Arial" panose="020B0604020202020204" pitchFamily="34" charset="0"/>
              </a:rPr>
              <a:t>Unaffordable</a:t>
            </a:r>
          </a:p>
          <a:p>
            <a:pPr eaLnBrk="1" hangingPunct="1">
              <a:buFont typeface="Arial" panose="020B0604020202020204" pitchFamily="34" charset="0"/>
              <a:buChar char="•"/>
            </a:pPr>
            <a:r>
              <a:rPr lang="en-GB" altLang="en-US" sz="3600" dirty="0">
                <a:cs typeface="Arial" panose="020B0604020202020204" pitchFamily="34" charset="0"/>
              </a:rPr>
              <a:t>Lack of transport</a:t>
            </a:r>
          </a:p>
          <a:p>
            <a:pPr eaLnBrk="1" hangingPunct="1">
              <a:buFont typeface="Arial" panose="020B0604020202020204" pitchFamily="34" charset="0"/>
              <a:buChar char="•"/>
            </a:pPr>
            <a:r>
              <a:rPr lang="en-GB" altLang="en-US" sz="3600" dirty="0">
                <a:cs typeface="Arial" panose="020B0604020202020204" pitchFamily="34" charset="0"/>
              </a:rPr>
              <a:t>Anxiety, worry, lack of self-confidence</a:t>
            </a:r>
          </a:p>
          <a:p>
            <a:pPr eaLnBrk="1" hangingPunct="1">
              <a:buFont typeface="Arial" panose="020B0604020202020204" pitchFamily="34" charset="0"/>
              <a:buChar char="•"/>
            </a:pPr>
            <a:r>
              <a:rPr lang="en-GB" altLang="en-US" sz="3600" dirty="0">
                <a:cs typeface="Arial" panose="020B0604020202020204" pitchFamily="34" charset="0"/>
              </a:rPr>
              <a:t>Struggling to make friends</a:t>
            </a:r>
          </a:p>
          <a:p>
            <a:pPr eaLnBrk="1" hangingPunct="1">
              <a:buFont typeface="Arial" panose="020B0604020202020204" pitchFamily="34" charset="0"/>
              <a:buChar char="•"/>
            </a:pPr>
            <a:r>
              <a:rPr lang="en-GB" altLang="en-US" sz="3600" dirty="0">
                <a:cs typeface="Arial" panose="020B0604020202020204" pitchFamily="34" charset="0"/>
              </a:rPr>
              <a:t>Having no energy or motivation</a:t>
            </a:r>
          </a:p>
          <a:p>
            <a:pPr eaLnBrk="1" hangingPunct="1">
              <a:buFont typeface="Arial" panose="020B0604020202020204" pitchFamily="34" charset="0"/>
              <a:buChar char="•"/>
            </a:pPr>
            <a:r>
              <a:rPr lang="en-GB" altLang="en-US" sz="3600" dirty="0">
                <a:cs typeface="Arial" panose="020B0604020202020204" pitchFamily="34" charset="0"/>
              </a:rPr>
              <a:t>Worried about being judged</a:t>
            </a:r>
          </a:p>
        </p:txBody>
      </p:sp>
      <p:sp>
        <p:nvSpPr>
          <p:cNvPr id="8" name="Rectangular Callout 7"/>
          <p:cNvSpPr/>
          <p:nvPr/>
        </p:nvSpPr>
        <p:spPr>
          <a:xfrm>
            <a:off x="4413250" y="4398963"/>
            <a:ext cx="2819400" cy="1714500"/>
          </a:xfrm>
          <a:prstGeom prst="wedgeRectCallout">
            <a:avLst>
              <a:gd name="adj1" fmla="val 57295"/>
              <a:gd name="adj2" fmla="val 89579"/>
            </a:avLst>
          </a:prstGeom>
          <a:solidFill>
            <a:srgbClr val="F8B665"/>
          </a:solidFill>
          <a:ln>
            <a:noFill/>
          </a:ln>
        </p:spPr>
        <p:style>
          <a:lnRef idx="2">
            <a:schemeClr val="dk1"/>
          </a:lnRef>
          <a:fillRef idx="1">
            <a:schemeClr val="lt1"/>
          </a:fillRef>
          <a:effectRef idx="0">
            <a:schemeClr val="dk1"/>
          </a:effectRef>
          <a:fontRef idx="minor">
            <a:schemeClr val="dk1"/>
          </a:fontRef>
        </p:style>
        <p:txBody>
          <a:bodyPr anchor="ctr"/>
          <a:lstStyle/>
          <a:p>
            <a:pPr algn="ctr" eaLnBrk="1" fontAlgn="auto" hangingPunct="1">
              <a:spcBef>
                <a:spcPts val="0"/>
              </a:spcBef>
              <a:spcAft>
                <a:spcPts val="0"/>
              </a:spcAft>
              <a:defRPr/>
            </a:pPr>
            <a:r>
              <a:rPr lang="en-GB" sz="2400" i="1" dirty="0"/>
              <a:t>I’m not able to get out that often</a:t>
            </a:r>
          </a:p>
        </p:txBody>
      </p:sp>
      <p:sp>
        <p:nvSpPr>
          <p:cNvPr id="9" name="Cloud Callout 8"/>
          <p:cNvSpPr/>
          <p:nvPr/>
        </p:nvSpPr>
        <p:spPr>
          <a:xfrm>
            <a:off x="15843250" y="4206875"/>
            <a:ext cx="3276600" cy="2057400"/>
          </a:xfrm>
          <a:prstGeom prst="cloudCallout">
            <a:avLst>
              <a:gd name="adj1" fmla="val -39240"/>
              <a:gd name="adj2" fmla="val 97488"/>
            </a:avLst>
          </a:prstGeom>
          <a:solidFill>
            <a:srgbClr val="F8B66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sz="2400" i="1" dirty="0">
                <a:solidFill>
                  <a:schemeClr val="tx1"/>
                </a:solidFill>
              </a:rPr>
              <a:t>I worry about what is going on at home</a:t>
            </a:r>
          </a:p>
        </p:txBody>
      </p:sp>
      <p:sp>
        <p:nvSpPr>
          <p:cNvPr id="10" name="Oval Callout 9"/>
          <p:cNvSpPr/>
          <p:nvPr/>
        </p:nvSpPr>
        <p:spPr>
          <a:xfrm>
            <a:off x="15462250" y="7712075"/>
            <a:ext cx="4114800" cy="2362200"/>
          </a:xfrm>
          <a:prstGeom prst="wedgeEllipseCallout">
            <a:avLst>
              <a:gd name="adj1" fmla="val -79934"/>
              <a:gd name="adj2" fmla="val 21319"/>
            </a:avLst>
          </a:prstGeom>
          <a:solidFill>
            <a:srgbClr val="F8B66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sz="2400" i="1" dirty="0">
                <a:solidFill>
                  <a:schemeClr val="tx1"/>
                </a:solidFill>
              </a:rPr>
              <a:t>I’m scared something is going to happen and then I can’t care or help at home</a:t>
            </a:r>
          </a:p>
        </p:txBody>
      </p:sp>
      <p:sp>
        <p:nvSpPr>
          <p:cNvPr id="11" name="Rounded Rectangular Callout 10"/>
          <p:cNvSpPr/>
          <p:nvPr/>
        </p:nvSpPr>
        <p:spPr>
          <a:xfrm>
            <a:off x="4437063" y="7842250"/>
            <a:ext cx="2319337" cy="1898650"/>
          </a:xfrm>
          <a:prstGeom prst="wedgeRoundRectCallout">
            <a:avLst>
              <a:gd name="adj1" fmla="val 76291"/>
              <a:gd name="adj2" fmla="val -56004"/>
              <a:gd name="adj3" fmla="val 16667"/>
            </a:avLst>
          </a:prstGeom>
          <a:solidFill>
            <a:srgbClr val="F8B66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sz="2400" i="1" dirty="0">
                <a:solidFill>
                  <a:schemeClr val="tx1"/>
                </a:solidFill>
              </a:rPr>
              <a:t>I don’t have anyone to take me</a:t>
            </a:r>
          </a:p>
        </p:txBody>
      </p:sp>
      <p:sp>
        <p:nvSpPr>
          <p:cNvPr id="12" name="Oval Callout 11"/>
          <p:cNvSpPr/>
          <p:nvPr/>
        </p:nvSpPr>
        <p:spPr>
          <a:xfrm>
            <a:off x="8772525" y="9763125"/>
            <a:ext cx="4953000" cy="1149350"/>
          </a:xfrm>
          <a:prstGeom prst="wedgeEllipseCallout">
            <a:avLst>
              <a:gd name="adj1" fmla="val -22404"/>
              <a:gd name="adj2" fmla="val -77254"/>
            </a:avLst>
          </a:prstGeom>
          <a:solidFill>
            <a:srgbClr val="F8B66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sz="2400" i="1" dirty="0">
                <a:solidFill>
                  <a:schemeClr val="tx1"/>
                </a:solidFill>
              </a:rPr>
              <a:t>I just can’t juggle it all</a:t>
            </a:r>
          </a:p>
        </p:txBody>
      </p:sp>
      <p:grpSp>
        <p:nvGrpSpPr>
          <p:cNvPr id="3" name="Group 2"/>
          <p:cNvGrpSpPr/>
          <p:nvPr/>
        </p:nvGrpSpPr>
        <p:grpSpPr>
          <a:xfrm>
            <a:off x="313532" y="9278937"/>
            <a:ext cx="2514600" cy="1176338"/>
            <a:chOff x="313532" y="9278937"/>
            <a:chExt cx="2514600" cy="1176338"/>
          </a:xfrm>
        </p:grpSpPr>
        <p:sp>
          <p:nvSpPr>
            <p:cNvPr id="2" name="Rectangle 1"/>
            <p:cNvSpPr/>
            <p:nvPr/>
          </p:nvSpPr>
          <p:spPr>
            <a:xfrm>
              <a:off x="618836" y="9631362"/>
              <a:ext cx="2118014" cy="7143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1626" name="Picture 2" descr="Girlguiding | nfpSynergy"/>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19057"/>
            <a:stretch>
              <a:fillRect/>
            </a:stretch>
          </p:blipFill>
          <p:spPr bwMode="auto">
            <a:xfrm>
              <a:off x="313532" y="9278937"/>
              <a:ext cx="2514600" cy="1176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pic>
        <p:nvPicPr>
          <p:cNvPr id="6"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18836" y="3233463"/>
            <a:ext cx="2880000" cy="2880000"/>
          </a:xfrm>
          <a:prstGeom prst="rect">
            <a:avLst/>
          </a:prstGeom>
        </p:spPr>
      </p:pic>
      <p:sp>
        <p:nvSpPr>
          <p:cNvPr id="14" name="Action Button: Forward or Next 13">
            <a:hlinkClick r:id="" action="ppaction://hlinkshowjump?jump=nextslide" highlightClick="1"/>
          </p:cNvPr>
          <p:cNvSpPr/>
          <p:nvPr/>
        </p:nvSpPr>
        <p:spPr>
          <a:xfrm>
            <a:off x="1821873" y="6569075"/>
            <a:ext cx="1371600" cy="1295400"/>
          </a:xfrm>
          <a:prstGeom prst="actionButtonForwardNext">
            <a:avLst/>
          </a:prstGeom>
          <a:solidFill>
            <a:srgbClr val="F8B6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ction Button: Back or Previous 14">
            <a:hlinkClick r:id="" action="ppaction://hlinkshowjump?jump=previousslide" highlightClick="1"/>
          </p:cNvPr>
          <p:cNvSpPr/>
          <p:nvPr/>
        </p:nvSpPr>
        <p:spPr>
          <a:xfrm>
            <a:off x="492126" y="6546849"/>
            <a:ext cx="1371600" cy="1295401"/>
          </a:xfrm>
          <a:prstGeom prst="actionButtonBackPrevious">
            <a:avLst/>
          </a:prstGeom>
          <a:solidFill>
            <a:srgbClr val="F8B6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49354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792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TextBox 2"/>
          <p:cNvSpPr txBox="1">
            <a:spLocks noChangeArrowheads="1"/>
          </p:cNvSpPr>
          <p:nvPr/>
        </p:nvSpPr>
        <p:spPr bwMode="auto">
          <a:xfrm>
            <a:off x="6699250" y="930275"/>
            <a:ext cx="10717213" cy="1905000"/>
          </a:xfrm>
          <a:prstGeom prst="rect">
            <a:avLst/>
          </a:prstGeom>
          <a:solidFill>
            <a:srgbClr val="5289C2"/>
          </a:solidFill>
          <a:ln>
            <a:noFill/>
          </a:ln>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ts val="1800"/>
              </a:spcBef>
              <a:spcAft>
                <a:spcPts val="1800"/>
              </a:spcAft>
            </a:pPr>
            <a:r>
              <a:rPr lang="en-GB" altLang="en-US" sz="3600" b="1">
                <a:solidFill>
                  <a:schemeClr val="bg1"/>
                </a:solidFill>
                <a:cs typeface="Arial" panose="020B0604020202020204" pitchFamily="34" charset="0"/>
              </a:rPr>
              <a:t>Benefits that young carers notice when regularly engaged in extra-curricular physical and group activites</a:t>
            </a:r>
          </a:p>
        </p:txBody>
      </p:sp>
      <p:sp>
        <p:nvSpPr>
          <p:cNvPr id="113667" name="TextBox 3"/>
          <p:cNvSpPr txBox="1">
            <a:spLocks noChangeArrowheads="1"/>
          </p:cNvSpPr>
          <p:nvPr/>
        </p:nvSpPr>
        <p:spPr bwMode="auto">
          <a:xfrm>
            <a:off x="7599363" y="3521075"/>
            <a:ext cx="8915400" cy="341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12725" indent="-212725">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buFont typeface="Wingdings" panose="05000000000000000000" pitchFamily="2" charset="2"/>
              <a:buChar char="ü"/>
            </a:pPr>
            <a:r>
              <a:rPr lang="en-GB" altLang="en-US" sz="3600" b="1" dirty="0">
                <a:ea typeface="MS PGothic" panose="020B0600070205080204" pitchFamily="34" charset="-128"/>
                <a:cs typeface="Calibri" panose="020F0502020204030204" pitchFamily="34" charset="0"/>
              </a:rPr>
              <a:t> Improved mental and physical health</a:t>
            </a:r>
            <a:endParaRPr lang="en-US" altLang="en-US" sz="3600" dirty="0">
              <a:ea typeface="MS PGothic" panose="020B0600070205080204" pitchFamily="34" charset="-128"/>
              <a:cs typeface="Calibri" panose="020F0502020204030204" pitchFamily="34" charset="0"/>
            </a:endParaRPr>
          </a:p>
          <a:p>
            <a:pPr eaLnBrk="1" hangingPunct="1">
              <a:buFont typeface="Wingdings" panose="05000000000000000000" pitchFamily="2" charset="2"/>
              <a:buChar char="ü"/>
            </a:pPr>
            <a:r>
              <a:rPr lang="en-GB" altLang="en-US" sz="3600" b="1" dirty="0">
                <a:ea typeface="MS PGothic" panose="020B0600070205080204" pitchFamily="34" charset="-128"/>
                <a:cs typeface="Calibri" panose="020F0502020204030204" pitchFamily="34" charset="0"/>
              </a:rPr>
              <a:t> Time to myself / headspace / respite</a:t>
            </a:r>
          </a:p>
          <a:p>
            <a:pPr eaLnBrk="1" hangingPunct="1">
              <a:buFont typeface="Wingdings" panose="05000000000000000000" pitchFamily="2" charset="2"/>
              <a:buChar char="ü"/>
            </a:pPr>
            <a:r>
              <a:rPr lang="en-GB" altLang="en-US" sz="3600" b="1" dirty="0">
                <a:ea typeface="MS PGothic" panose="020B0600070205080204" pitchFamily="34" charset="-128"/>
                <a:cs typeface="Calibri" panose="020F0502020204030204" pitchFamily="34" charset="0"/>
              </a:rPr>
              <a:t> Make new friends  </a:t>
            </a:r>
          </a:p>
          <a:p>
            <a:pPr eaLnBrk="1" hangingPunct="1">
              <a:buFont typeface="Wingdings" panose="05000000000000000000" pitchFamily="2" charset="2"/>
              <a:buChar char="ü"/>
            </a:pPr>
            <a:r>
              <a:rPr lang="en-GB" altLang="en-US" sz="3600" b="1" dirty="0">
                <a:ea typeface="MS PGothic" panose="020B0600070205080204" pitchFamily="34" charset="-128"/>
                <a:cs typeface="Calibri" panose="020F0502020204030204" pitchFamily="34" charset="0"/>
              </a:rPr>
              <a:t> Healthier lifestyle / fitter</a:t>
            </a:r>
          </a:p>
          <a:p>
            <a:pPr eaLnBrk="1" hangingPunct="1">
              <a:buFont typeface="Wingdings" panose="05000000000000000000" pitchFamily="2" charset="2"/>
              <a:buChar char="ü"/>
            </a:pPr>
            <a:r>
              <a:rPr lang="en-GB" altLang="en-US" sz="3600" b="1" dirty="0">
                <a:ea typeface="MS PGothic" panose="020B0600070205080204" pitchFamily="34" charset="-128"/>
                <a:cs typeface="Calibri" panose="020F0502020204030204" pitchFamily="34" charset="0"/>
              </a:rPr>
              <a:t> Better sleep </a:t>
            </a:r>
          </a:p>
          <a:p>
            <a:pPr eaLnBrk="1" hangingPunct="1">
              <a:buFont typeface="Wingdings" panose="05000000000000000000" pitchFamily="2" charset="2"/>
              <a:buChar char="ü"/>
            </a:pPr>
            <a:r>
              <a:rPr lang="en-GB" altLang="en-US" sz="3600" b="1" dirty="0">
                <a:ea typeface="MS PGothic" panose="020B0600070205080204" pitchFamily="34" charset="-128"/>
                <a:cs typeface="Calibri" panose="020F0502020204030204" pitchFamily="34" charset="0"/>
              </a:rPr>
              <a:t> A happier me!</a:t>
            </a:r>
          </a:p>
        </p:txBody>
      </p:sp>
      <p:pic>
        <p:nvPicPr>
          <p:cNvPr id="113668" name="Picture 4"/>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6013450" y="7319963"/>
            <a:ext cx="4953000" cy="3714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3669" name="Picture 5"/>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13938250" y="5786438"/>
            <a:ext cx="4899025" cy="3673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27050" y="3292475"/>
            <a:ext cx="2880000" cy="2880000"/>
          </a:xfrm>
          <a:prstGeom prst="rect">
            <a:avLst/>
          </a:prstGeom>
        </p:spPr>
      </p:pic>
      <p:grpSp>
        <p:nvGrpSpPr>
          <p:cNvPr id="8" name="Group 7"/>
          <p:cNvGrpSpPr/>
          <p:nvPr/>
        </p:nvGrpSpPr>
        <p:grpSpPr>
          <a:xfrm>
            <a:off x="313532" y="9278937"/>
            <a:ext cx="2514600" cy="1176338"/>
            <a:chOff x="313532" y="9278937"/>
            <a:chExt cx="2514600" cy="1176338"/>
          </a:xfrm>
        </p:grpSpPr>
        <p:sp>
          <p:nvSpPr>
            <p:cNvPr id="9" name="Rectangle 8"/>
            <p:cNvSpPr/>
            <p:nvPr/>
          </p:nvSpPr>
          <p:spPr>
            <a:xfrm>
              <a:off x="618836" y="9631362"/>
              <a:ext cx="2118014" cy="7143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2" descr="Girlguiding | nfpSynergy"/>
            <p:cNvPicPr>
              <a:picLocks noChangeAspect="1" noChangeArrowheads="1"/>
            </p:cNvPicPr>
            <p:nvPr/>
          </p:nvPicPr>
          <p:blipFill>
            <a:blip r:embed="rId8">
              <a:clrChange>
                <a:clrFrom>
                  <a:srgbClr val="FFFFFF"/>
                </a:clrFrom>
                <a:clrTo>
                  <a:srgbClr val="FFFFFF">
                    <a:alpha val="0"/>
                  </a:srgbClr>
                </a:clrTo>
              </a:clrChange>
              <a:extLst>
                <a:ext uri="{28A0092B-C50C-407E-A947-70E740481C1C}">
                  <a14:useLocalDpi xmlns:a14="http://schemas.microsoft.com/office/drawing/2010/main" val="0"/>
                </a:ext>
              </a:extLst>
            </a:blip>
            <a:srcRect t="19057"/>
            <a:stretch>
              <a:fillRect/>
            </a:stretch>
          </p:blipFill>
          <p:spPr bwMode="auto">
            <a:xfrm>
              <a:off x="313532" y="9278937"/>
              <a:ext cx="2514600" cy="1176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11" name="Action Button: Forward or Next 10">
            <a:hlinkClick r:id="" action="ppaction://hlinkshowjump?jump=nextslide" highlightClick="1"/>
          </p:cNvPr>
          <p:cNvSpPr/>
          <p:nvPr/>
        </p:nvSpPr>
        <p:spPr>
          <a:xfrm>
            <a:off x="2152874" y="6489976"/>
            <a:ext cx="1371600" cy="1295400"/>
          </a:xfrm>
          <a:prstGeom prst="actionButtonForwardNext">
            <a:avLst/>
          </a:prstGeom>
          <a:solidFill>
            <a:srgbClr val="F8B6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ction Button: Back or Previous 11">
            <a:hlinkClick r:id="" action="ppaction://hlinkshowjump?jump=previousslide" highlightClick="1"/>
          </p:cNvPr>
          <p:cNvSpPr/>
          <p:nvPr/>
        </p:nvSpPr>
        <p:spPr>
          <a:xfrm>
            <a:off x="595450" y="6489975"/>
            <a:ext cx="1371600" cy="1295401"/>
          </a:xfrm>
          <a:prstGeom prst="actionButtonBackPrevious">
            <a:avLst/>
          </a:prstGeom>
          <a:solidFill>
            <a:srgbClr val="F8B6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38088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39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TextBox 2"/>
          <p:cNvSpPr txBox="1">
            <a:spLocks noChangeArrowheads="1"/>
          </p:cNvSpPr>
          <p:nvPr/>
        </p:nvSpPr>
        <p:spPr bwMode="auto">
          <a:xfrm>
            <a:off x="6699250" y="930275"/>
            <a:ext cx="10717213" cy="1905000"/>
          </a:xfrm>
          <a:prstGeom prst="rect">
            <a:avLst/>
          </a:prstGeom>
          <a:solidFill>
            <a:srgbClr val="5289C2"/>
          </a:solidFill>
          <a:ln>
            <a:noFill/>
          </a:ln>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ts val="1800"/>
              </a:spcBef>
              <a:spcAft>
                <a:spcPts val="1800"/>
              </a:spcAft>
            </a:pPr>
            <a:r>
              <a:rPr lang="en-GB" altLang="en-US" sz="3600" b="1">
                <a:solidFill>
                  <a:schemeClr val="bg1"/>
                </a:solidFill>
                <a:cs typeface="Arial" panose="020B0604020202020204" pitchFamily="34" charset="0"/>
              </a:rPr>
              <a:t>Information that young carers would like unit leaders to know before attending their clubs</a:t>
            </a:r>
          </a:p>
        </p:txBody>
      </p:sp>
      <p:sp>
        <p:nvSpPr>
          <p:cNvPr id="115715" name="TextBox 3"/>
          <p:cNvSpPr txBox="1">
            <a:spLocks noChangeArrowheads="1"/>
          </p:cNvSpPr>
          <p:nvPr/>
        </p:nvSpPr>
        <p:spPr bwMode="auto">
          <a:xfrm>
            <a:off x="5237163" y="3521075"/>
            <a:ext cx="13639800" cy="670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Aft>
                <a:spcPts val="1200"/>
              </a:spcAft>
            </a:pPr>
            <a:r>
              <a:rPr lang="en-GB" altLang="en-US" sz="3600" i="1">
                <a:ea typeface="MS PGothic" panose="020B0600070205080204" pitchFamily="34" charset="-128"/>
                <a:cs typeface="Calibri" panose="020F0502020204030204" pitchFamily="34" charset="0"/>
              </a:rPr>
              <a:t>“Caring is stressful and tough … “</a:t>
            </a:r>
          </a:p>
          <a:p>
            <a:pPr algn="ctr" eaLnBrk="1" hangingPunct="1">
              <a:spcAft>
                <a:spcPts val="1200"/>
              </a:spcAft>
            </a:pPr>
            <a:r>
              <a:rPr lang="en-GB" altLang="en-US" sz="3600" i="1">
                <a:ea typeface="MS PGothic" panose="020B0600070205080204" pitchFamily="34" charset="-128"/>
                <a:cs typeface="Calibri" panose="020F0502020204030204" pitchFamily="34" charset="0"/>
              </a:rPr>
              <a:t>“I need patience and understanding from you”</a:t>
            </a:r>
          </a:p>
          <a:p>
            <a:pPr algn="ctr" eaLnBrk="1" hangingPunct="1">
              <a:spcAft>
                <a:spcPts val="1200"/>
              </a:spcAft>
            </a:pPr>
            <a:r>
              <a:rPr lang="en-GB" altLang="en-US" sz="3600" i="1">
                <a:ea typeface="MS PGothic" panose="020B0600070205080204" pitchFamily="34" charset="-128"/>
                <a:cs typeface="Calibri" panose="020F0502020204030204" pitchFamily="34" charset="0"/>
              </a:rPr>
              <a:t>“I can’t always attend, but it doesn’t mean I don’t want to”</a:t>
            </a:r>
          </a:p>
          <a:p>
            <a:pPr algn="ctr" eaLnBrk="1" hangingPunct="1">
              <a:spcAft>
                <a:spcPts val="1200"/>
              </a:spcAft>
            </a:pPr>
            <a:r>
              <a:rPr lang="en-GB" altLang="en-US" sz="3600" i="1">
                <a:ea typeface="MS PGothic" panose="020B0600070205080204" pitchFamily="34" charset="-128"/>
                <a:cs typeface="Calibri" panose="020F0502020204030204" pitchFamily="34" charset="0"/>
              </a:rPr>
              <a:t>“I might be stressed but I will try my best”</a:t>
            </a:r>
          </a:p>
          <a:p>
            <a:pPr algn="ctr" eaLnBrk="1" hangingPunct="1">
              <a:spcAft>
                <a:spcPts val="1200"/>
              </a:spcAft>
            </a:pPr>
            <a:r>
              <a:rPr lang="en-GB" altLang="en-US" sz="3600" i="1">
                <a:ea typeface="MS PGothic" panose="020B0600070205080204" pitchFamily="34" charset="-128"/>
                <a:cs typeface="Calibri" panose="020F0502020204030204" pitchFamily="34" charset="0"/>
              </a:rPr>
              <a:t>“Don’t put pressure on us”</a:t>
            </a:r>
          </a:p>
          <a:p>
            <a:pPr algn="ctr" eaLnBrk="1" hangingPunct="1">
              <a:spcAft>
                <a:spcPts val="1200"/>
              </a:spcAft>
            </a:pPr>
            <a:r>
              <a:rPr lang="en-GB" altLang="en-US" sz="3600" i="1">
                <a:ea typeface="MS PGothic" panose="020B0600070205080204" pitchFamily="34" charset="-128"/>
                <a:cs typeface="Calibri" panose="020F0502020204030204" pitchFamily="34" charset="0"/>
              </a:rPr>
              <a:t>“I might not be focussed on the activity because my mind is somewhere else”</a:t>
            </a:r>
          </a:p>
          <a:p>
            <a:pPr algn="ctr" eaLnBrk="1" hangingPunct="1">
              <a:spcAft>
                <a:spcPts val="1200"/>
              </a:spcAft>
            </a:pPr>
            <a:r>
              <a:rPr lang="en-GB" altLang="en-US" sz="3600" i="1">
                <a:ea typeface="MS PGothic" panose="020B0600070205080204" pitchFamily="34" charset="-128"/>
                <a:cs typeface="Calibri" panose="020F0502020204030204" pitchFamily="34" charset="0"/>
              </a:rPr>
              <a:t>“I have a lack of confidence, don’t pick on me to answer the questions!”</a:t>
            </a:r>
          </a:p>
          <a:p>
            <a:pPr algn="ctr" eaLnBrk="1" hangingPunct="1">
              <a:spcAft>
                <a:spcPts val="1200"/>
              </a:spcAft>
            </a:pPr>
            <a:r>
              <a:rPr lang="en-GB" altLang="en-US" sz="3600" i="1">
                <a:ea typeface="MS PGothic" panose="020B0600070205080204" pitchFamily="34" charset="-128"/>
                <a:cs typeface="Calibri" panose="020F0502020204030204" pitchFamily="34" charset="0"/>
              </a:rPr>
              <a:t>“I have a lot of responsibility”</a:t>
            </a: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27050" y="3368675"/>
            <a:ext cx="2880000" cy="2880000"/>
          </a:xfrm>
          <a:prstGeom prst="rect">
            <a:avLst/>
          </a:prstGeom>
        </p:spPr>
      </p:pic>
      <p:grpSp>
        <p:nvGrpSpPr>
          <p:cNvPr id="6" name="Group 5"/>
          <p:cNvGrpSpPr/>
          <p:nvPr/>
        </p:nvGrpSpPr>
        <p:grpSpPr>
          <a:xfrm>
            <a:off x="313532" y="9278937"/>
            <a:ext cx="2514600" cy="1176338"/>
            <a:chOff x="313532" y="9278937"/>
            <a:chExt cx="2514600" cy="1176338"/>
          </a:xfrm>
        </p:grpSpPr>
        <p:sp>
          <p:nvSpPr>
            <p:cNvPr id="7" name="Rectangle 6"/>
            <p:cNvSpPr/>
            <p:nvPr/>
          </p:nvSpPr>
          <p:spPr>
            <a:xfrm>
              <a:off x="618836" y="9631362"/>
              <a:ext cx="2118014" cy="7143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2" descr="Girlguiding | nfpSynergy"/>
            <p:cNvPicPr>
              <a:picLocks noChangeAspect="1" noChangeArrowheads="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19057"/>
            <a:stretch>
              <a:fillRect/>
            </a:stretch>
          </p:blipFill>
          <p:spPr bwMode="auto">
            <a:xfrm>
              <a:off x="313532" y="9278937"/>
              <a:ext cx="2514600" cy="1176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9" name="Action Button: Forward or Next 8">
            <a:hlinkClick r:id="" action="ppaction://hlinkshowjump?jump=nextslide" highlightClick="1"/>
          </p:cNvPr>
          <p:cNvSpPr/>
          <p:nvPr/>
        </p:nvSpPr>
        <p:spPr>
          <a:xfrm>
            <a:off x="2273615" y="6566175"/>
            <a:ext cx="1371600" cy="1295400"/>
          </a:xfrm>
          <a:prstGeom prst="actionButtonForwardNext">
            <a:avLst/>
          </a:prstGeom>
          <a:solidFill>
            <a:srgbClr val="F8B6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ction Button: Back or Previous 9">
            <a:hlinkClick r:id="" action="ppaction://hlinkshowjump?jump=previousslide" highlightClick="1"/>
          </p:cNvPr>
          <p:cNvSpPr/>
          <p:nvPr/>
        </p:nvSpPr>
        <p:spPr>
          <a:xfrm>
            <a:off x="538235" y="6566175"/>
            <a:ext cx="1371600" cy="1295401"/>
          </a:xfrm>
          <a:prstGeom prst="actionButtonBackPrevious">
            <a:avLst/>
          </a:prstGeom>
          <a:solidFill>
            <a:srgbClr val="F8B6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70049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371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TextBox 2"/>
          <p:cNvSpPr txBox="1">
            <a:spLocks noChangeArrowheads="1"/>
          </p:cNvSpPr>
          <p:nvPr/>
        </p:nvSpPr>
        <p:spPr bwMode="auto">
          <a:xfrm>
            <a:off x="6699250" y="930275"/>
            <a:ext cx="10717213" cy="1295400"/>
          </a:xfrm>
          <a:prstGeom prst="rect">
            <a:avLst/>
          </a:prstGeom>
          <a:solidFill>
            <a:srgbClr val="5289C2"/>
          </a:solidFill>
          <a:ln>
            <a:noFill/>
          </a:ln>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ts val="1800"/>
              </a:spcBef>
              <a:spcAft>
                <a:spcPts val="1800"/>
              </a:spcAft>
            </a:pPr>
            <a:r>
              <a:rPr lang="en-GB" altLang="en-US" sz="3600" b="1">
                <a:solidFill>
                  <a:schemeClr val="bg1"/>
                </a:solidFill>
                <a:cs typeface="Arial" panose="020B0604020202020204" pitchFamily="34" charset="0"/>
              </a:rPr>
              <a:t>What young carers need from unit leaders …</a:t>
            </a:r>
          </a:p>
        </p:txBody>
      </p:sp>
      <p:sp>
        <p:nvSpPr>
          <p:cNvPr id="117763" name="TextBox 3"/>
          <p:cNvSpPr txBox="1">
            <a:spLocks noChangeArrowheads="1"/>
          </p:cNvSpPr>
          <p:nvPr/>
        </p:nvSpPr>
        <p:spPr bwMode="auto">
          <a:xfrm>
            <a:off x="4398963" y="2965450"/>
            <a:ext cx="15316200" cy="6956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ts val="600"/>
              </a:spcBef>
              <a:spcAft>
                <a:spcPts val="600"/>
              </a:spcAft>
              <a:buFont typeface="Arial" panose="020B0604020202020204" pitchFamily="34" charset="0"/>
              <a:buChar char="•"/>
            </a:pPr>
            <a:r>
              <a:rPr lang="en-GB" altLang="en-US" sz="3600">
                <a:ea typeface="MS PGothic" panose="020B0600070205080204" pitchFamily="34" charset="-128"/>
                <a:cs typeface="Calibri" panose="020F0502020204030204" pitchFamily="34" charset="0"/>
              </a:rPr>
              <a:t>We need constant reminders about when unit meetings and activities are taking place and what we need to bring.</a:t>
            </a:r>
          </a:p>
          <a:p>
            <a:pPr eaLnBrk="1" hangingPunct="1">
              <a:spcBef>
                <a:spcPts val="600"/>
              </a:spcBef>
              <a:spcAft>
                <a:spcPts val="600"/>
              </a:spcAft>
              <a:buFont typeface="Arial" panose="020B0604020202020204" pitchFamily="34" charset="0"/>
              <a:buChar char="•"/>
            </a:pPr>
            <a:r>
              <a:rPr lang="en-GB" altLang="en-US" sz="3600">
                <a:ea typeface="MS PGothic" panose="020B0600070205080204" pitchFamily="34" charset="-128"/>
                <a:cs typeface="Calibri" panose="020F0502020204030204" pitchFamily="34" charset="0"/>
              </a:rPr>
              <a:t>Contact me, as well as my parents or carer as they often forget.   </a:t>
            </a:r>
          </a:p>
          <a:p>
            <a:pPr eaLnBrk="1" hangingPunct="1">
              <a:spcBef>
                <a:spcPts val="600"/>
              </a:spcBef>
              <a:spcAft>
                <a:spcPts val="600"/>
              </a:spcAft>
              <a:buFont typeface="Arial" panose="020B0604020202020204" pitchFamily="34" charset="0"/>
              <a:buChar char="•"/>
            </a:pPr>
            <a:r>
              <a:rPr lang="en-GB" altLang="en-US" sz="3600">
                <a:ea typeface="MS PGothic" panose="020B0600070205080204" pitchFamily="34" charset="-128"/>
                <a:cs typeface="Calibri" panose="020F0502020204030204" pitchFamily="34" charset="0"/>
              </a:rPr>
              <a:t>It would be great if you came into schools to promote your activity then we know what’s available in our local area.</a:t>
            </a:r>
          </a:p>
          <a:p>
            <a:pPr eaLnBrk="1" hangingPunct="1">
              <a:spcBef>
                <a:spcPts val="600"/>
              </a:spcBef>
              <a:spcAft>
                <a:spcPts val="600"/>
              </a:spcAft>
              <a:buFont typeface="Arial" panose="020B0604020202020204" pitchFamily="34" charset="0"/>
              <a:buChar char="•"/>
            </a:pPr>
            <a:r>
              <a:rPr lang="en-GB" altLang="en-US" sz="3600">
                <a:ea typeface="MS PGothic" panose="020B0600070205080204" pitchFamily="34" charset="-128"/>
                <a:cs typeface="Calibri" panose="020F0502020204030204" pitchFamily="34" charset="0"/>
              </a:rPr>
              <a:t>We need your activity to be offered at lots of different locations, so it is accessible for us.</a:t>
            </a:r>
          </a:p>
          <a:p>
            <a:pPr eaLnBrk="1" hangingPunct="1">
              <a:spcBef>
                <a:spcPts val="600"/>
              </a:spcBef>
              <a:spcAft>
                <a:spcPts val="600"/>
              </a:spcAft>
              <a:buFont typeface="Arial" panose="020B0604020202020204" pitchFamily="34" charset="0"/>
              <a:buChar char="•"/>
            </a:pPr>
            <a:r>
              <a:rPr lang="en-GB" altLang="en-US" sz="3600">
                <a:ea typeface="MS PGothic" panose="020B0600070205080204" pitchFamily="34" charset="-128"/>
                <a:cs typeface="Calibri" panose="020F0502020204030204" pitchFamily="34" charset="0"/>
              </a:rPr>
              <a:t>The option of pay as you go sessions, so we are not paying for sessions that we can’t attend.</a:t>
            </a:r>
          </a:p>
          <a:p>
            <a:pPr eaLnBrk="1" hangingPunct="1">
              <a:spcBef>
                <a:spcPts val="600"/>
              </a:spcBef>
              <a:spcAft>
                <a:spcPts val="600"/>
              </a:spcAft>
              <a:buFont typeface="Arial" panose="020B0604020202020204" pitchFamily="34" charset="0"/>
              <a:buChar char="•"/>
            </a:pPr>
            <a:r>
              <a:rPr lang="en-GB" altLang="en-US" sz="3600">
                <a:ea typeface="MS PGothic" panose="020B0600070205080204" pitchFamily="34" charset="-128"/>
                <a:cs typeface="Calibri" panose="020F0502020204030204" pitchFamily="34" charset="0"/>
              </a:rPr>
              <a:t>Understanding when our payment is late when we are trying to care and provide.</a:t>
            </a: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27050" y="3368675"/>
            <a:ext cx="2880000" cy="2880000"/>
          </a:xfrm>
          <a:prstGeom prst="rect">
            <a:avLst/>
          </a:prstGeom>
        </p:spPr>
      </p:pic>
      <p:grpSp>
        <p:nvGrpSpPr>
          <p:cNvPr id="6" name="Group 5"/>
          <p:cNvGrpSpPr/>
          <p:nvPr/>
        </p:nvGrpSpPr>
        <p:grpSpPr>
          <a:xfrm>
            <a:off x="313532" y="9278937"/>
            <a:ext cx="2514600" cy="1176338"/>
            <a:chOff x="313532" y="9278937"/>
            <a:chExt cx="2514600" cy="1176338"/>
          </a:xfrm>
        </p:grpSpPr>
        <p:sp>
          <p:nvSpPr>
            <p:cNvPr id="7" name="Rectangle 6"/>
            <p:cNvSpPr/>
            <p:nvPr/>
          </p:nvSpPr>
          <p:spPr>
            <a:xfrm>
              <a:off x="618836" y="9631362"/>
              <a:ext cx="2118014" cy="7143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2" descr="Girlguiding | nfpSynergy"/>
            <p:cNvPicPr>
              <a:picLocks noChangeAspect="1" noChangeArrowheads="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19057"/>
            <a:stretch>
              <a:fillRect/>
            </a:stretch>
          </p:blipFill>
          <p:spPr bwMode="auto">
            <a:xfrm>
              <a:off x="313532" y="9278937"/>
              <a:ext cx="2514600" cy="1176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9" name="Action Button: Forward or Next 8">
            <a:hlinkClick r:id="" action="ppaction://hlinkshowjump?jump=nextslide" highlightClick="1"/>
          </p:cNvPr>
          <p:cNvSpPr/>
          <p:nvPr/>
        </p:nvSpPr>
        <p:spPr>
          <a:xfrm>
            <a:off x="2025318" y="6430415"/>
            <a:ext cx="1371600" cy="1295400"/>
          </a:xfrm>
          <a:prstGeom prst="actionButtonForwardNext">
            <a:avLst/>
          </a:prstGeom>
          <a:solidFill>
            <a:srgbClr val="F8B6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ction Button: Back or Previous 9">
            <a:hlinkClick r:id="" action="ppaction://hlinkshowjump?jump=previousslide" highlightClick="1"/>
          </p:cNvPr>
          <p:cNvSpPr/>
          <p:nvPr/>
        </p:nvSpPr>
        <p:spPr>
          <a:xfrm>
            <a:off x="527050" y="6443662"/>
            <a:ext cx="1371600" cy="1295401"/>
          </a:xfrm>
          <a:prstGeom prst="actionButtonBackPrevious">
            <a:avLst/>
          </a:prstGeom>
          <a:solidFill>
            <a:srgbClr val="F8B6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14615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27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9810" name="Picture 7" descr="A screenshot of a cell phone&#10;&#10;Description generated with very high confidence"/>
          <p:cNvPicPr>
            <a:picLocks noChangeAspect="1" noChangeArrowheads="1"/>
          </p:cNvPicPr>
          <p:nvPr/>
        </p:nvPicPr>
        <p:blipFill>
          <a:blip r:embed="rId5">
            <a:extLst>
              <a:ext uri="{28A0092B-C50C-407E-A947-70E740481C1C}">
                <a14:useLocalDpi xmlns:a14="http://schemas.microsoft.com/office/drawing/2010/main" val="0"/>
              </a:ext>
            </a:extLst>
          </a:blip>
          <a:srcRect b="51115"/>
          <a:stretch>
            <a:fillRect/>
          </a:stretch>
        </p:blipFill>
        <p:spPr bwMode="auto">
          <a:xfrm>
            <a:off x="3956050" y="854075"/>
            <a:ext cx="13335000" cy="929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9812" name="TextBox 1"/>
          <p:cNvSpPr txBox="1">
            <a:spLocks noChangeArrowheads="1"/>
          </p:cNvSpPr>
          <p:nvPr/>
        </p:nvSpPr>
        <p:spPr bwMode="auto">
          <a:xfrm>
            <a:off x="7805738" y="5349875"/>
            <a:ext cx="8799512" cy="449580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marL="571500" indent="-571500">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spcBef>
                <a:spcPts val="600"/>
              </a:spcBef>
              <a:spcAft>
                <a:spcPts val="600"/>
              </a:spcAft>
              <a:buFont typeface="Arial" panose="020B0604020202020204" pitchFamily="34" charset="0"/>
              <a:buChar char="•"/>
            </a:pPr>
            <a:r>
              <a:rPr lang="en-GB" altLang="en-US" sz="2400">
                <a:cs typeface="Arial" panose="020B0604020202020204" pitchFamily="34" charset="0"/>
              </a:rPr>
              <a:t>We may struggle to get homework done, or appear disorganised</a:t>
            </a:r>
          </a:p>
          <a:p>
            <a:pPr>
              <a:spcBef>
                <a:spcPts val="600"/>
              </a:spcBef>
              <a:spcAft>
                <a:spcPts val="600"/>
              </a:spcAft>
              <a:buFont typeface="Arial" panose="020B0604020202020204" pitchFamily="34" charset="0"/>
              <a:buChar char="•"/>
            </a:pPr>
            <a:r>
              <a:rPr lang="en-GB" altLang="en-US" sz="2400">
                <a:cs typeface="Arial" panose="020B0604020202020204" pitchFamily="34" charset="0"/>
              </a:rPr>
              <a:t>We may always be late or miss out on activities</a:t>
            </a:r>
          </a:p>
          <a:p>
            <a:pPr>
              <a:spcBef>
                <a:spcPts val="600"/>
              </a:spcBef>
              <a:spcAft>
                <a:spcPts val="600"/>
              </a:spcAft>
              <a:buFont typeface="Arial" panose="020B0604020202020204" pitchFamily="34" charset="0"/>
              <a:buChar char="•"/>
            </a:pPr>
            <a:r>
              <a:rPr lang="en-GB" altLang="en-US" sz="2400">
                <a:cs typeface="Arial" panose="020B0604020202020204" pitchFamily="34" charset="0"/>
              </a:rPr>
              <a:t>We might find it hard to concentrate</a:t>
            </a:r>
          </a:p>
          <a:p>
            <a:pPr>
              <a:spcBef>
                <a:spcPts val="600"/>
              </a:spcBef>
              <a:spcAft>
                <a:spcPts val="600"/>
              </a:spcAft>
              <a:buFont typeface="Arial" panose="020B0604020202020204" pitchFamily="34" charset="0"/>
              <a:buChar char="•"/>
            </a:pPr>
            <a:r>
              <a:rPr lang="en-GB" altLang="en-US" sz="2400">
                <a:cs typeface="Arial" panose="020B0604020202020204" pitchFamily="34" charset="0"/>
              </a:rPr>
              <a:t>We might forget to bring the things we need</a:t>
            </a:r>
          </a:p>
          <a:p>
            <a:pPr>
              <a:spcBef>
                <a:spcPts val="600"/>
              </a:spcBef>
              <a:spcAft>
                <a:spcPts val="600"/>
              </a:spcAft>
              <a:buFont typeface="Arial" panose="020B0604020202020204" pitchFamily="34" charset="0"/>
              <a:buChar char="•"/>
            </a:pPr>
            <a:r>
              <a:rPr lang="en-GB" altLang="en-US" sz="2400">
                <a:cs typeface="Arial" panose="020B0604020202020204" pitchFamily="34" charset="0"/>
              </a:rPr>
              <a:t>We might misbehave or get told off – but do you know they teased me about my caring role?</a:t>
            </a:r>
          </a:p>
          <a:p>
            <a:pPr>
              <a:spcBef>
                <a:spcPts val="600"/>
              </a:spcBef>
              <a:spcAft>
                <a:spcPts val="600"/>
              </a:spcAft>
              <a:buFont typeface="Arial" panose="020B0604020202020204" pitchFamily="34" charset="0"/>
              <a:buChar char="•"/>
            </a:pPr>
            <a:r>
              <a:rPr lang="en-GB" altLang="en-US" sz="2400">
                <a:cs typeface="Arial" panose="020B0604020202020204" pitchFamily="34" charset="0"/>
              </a:rPr>
              <a:t>We might be isolated and not included in things</a:t>
            </a:r>
          </a:p>
          <a:p>
            <a:pPr>
              <a:spcBef>
                <a:spcPts val="600"/>
              </a:spcBef>
              <a:spcAft>
                <a:spcPts val="600"/>
              </a:spcAft>
              <a:buFont typeface="Arial" panose="020B0604020202020204" pitchFamily="34" charset="0"/>
              <a:buChar char="•"/>
            </a:pPr>
            <a:r>
              <a:rPr lang="en-GB" altLang="en-US" sz="2400">
                <a:cs typeface="Arial" panose="020B0604020202020204" pitchFamily="34" charset="0"/>
              </a:rPr>
              <a:t>We might be home schooled</a:t>
            </a: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1001" y="3292475"/>
            <a:ext cx="2880000" cy="2880000"/>
          </a:xfrm>
          <a:prstGeom prst="rect">
            <a:avLst/>
          </a:prstGeom>
        </p:spPr>
      </p:pic>
      <p:grpSp>
        <p:nvGrpSpPr>
          <p:cNvPr id="6" name="Group 5"/>
          <p:cNvGrpSpPr/>
          <p:nvPr/>
        </p:nvGrpSpPr>
        <p:grpSpPr>
          <a:xfrm>
            <a:off x="313532" y="9278937"/>
            <a:ext cx="2514600" cy="1176338"/>
            <a:chOff x="313532" y="9278937"/>
            <a:chExt cx="2514600" cy="1176338"/>
          </a:xfrm>
        </p:grpSpPr>
        <p:sp>
          <p:nvSpPr>
            <p:cNvPr id="7" name="Rectangle 6"/>
            <p:cNvSpPr/>
            <p:nvPr/>
          </p:nvSpPr>
          <p:spPr>
            <a:xfrm>
              <a:off x="618836" y="9631362"/>
              <a:ext cx="2118014" cy="7143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2" descr="Girlguiding | nfpSynergy"/>
            <p:cNvPicPr>
              <a:picLocks noChangeAspect="1" noChangeArrowheads="1"/>
            </p:cNvPicPr>
            <p:nvPr/>
          </p:nvPicPr>
          <p:blipFill>
            <a:blip r:embed="rId7">
              <a:clrChange>
                <a:clrFrom>
                  <a:srgbClr val="FFFFFF"/>
                </a:clrFrom>
                <a:clrTo>
                  <a:srgbClr val="FFFFFF">
                    <a:alpha val="0"/>
                  </a:srgbClr>
                </a:clrTo>
              </a:clrChange>
              <a:extLst>
                <a:ext uri="{28A0092B-C50C-407E-A947-70E740481C1C}">
                  <a14:useLocalDpi xmlns:a14="http://schemas.microsoft.com/office/drawing/2010/main" val="0"/>
                </a:ext>
              </a:extLst>
            </a:blip>
            <a:srcRect t="19057"/>
            <a:stretch>
              <a:fillRect/>
            </a:stretch>
          </p:blipFill>
          <p:spPr bwMode="auto">
            <a:xfrm>
              <a:off x="313532" y="9278937"/>
              <a:ext cx="2514600" cy="1176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3" name="Rectangle 2"/>
          <p:cNvSpPr/>
          <p:nvPr/>
        </p:nvSpPr>
        <p:spPr>
          <a:xfrm>
            <a:off x="4184650" y="7483475"/>
            <a:ext cx="3200400" cy="838200"/>
          </a:xfrm>
          <a:prstGeom prst="rect">
            <a:avLst/>
          </a:prstGeom>
          <a:solidFill>
            <a:srgbClr val="0099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ction Button: Forward or Next 8">
            <a:hlinkClick r:id="" action="ppaction://hlinkshowjump?jump=nextslide" highlightClick="1"/>
          </p:cNvPr>
          <p:cNvSpPr/>
          <p:nvPr/>
        </p:nvSpPr>
        <p:spPr>
          <a:xfrm>
            <a:off x="2135927" y="6341141"/>
            <a:ext cx="1371600" cy="1295400"/>
          </a:xfrm>
          <a:prstGeom prst="actionButtonForwardNext">
            <a:avLst/>
          </a:prstGeom>
          <a:solidFill>
            <a:srgbClr val="F8B6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ction Button: Back or Previous 9">
            <a:hlinkClick r:id="" action="ppaction://hlinkshowjump?jump=previousslide" highlightClick="1"/>
          </p:cNvPr>
          <p:cNvSpPr/>
          <p:nvPr/>
        </p:nvSpPr>
        <p:spPr>
          <a:xfrm>
            <a:off x="503126" y="6341140"/>
            <a:ext cx="1371600" cy="1295401"/>
          </a:xfrm>
          <a:prstGeom prst="actionButtonBackPrevious">
            <a:avLst/>
          </a:prstGeom>
          <a:solidFill>
            <a:srgbClr val="F8B6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64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1858" name="Picture 3" descr="A screenshot of a cell phone&#10;&#10;Description generated with very high confidence"/>
          <p:cNvPicPr>
            <a:picLocks noChangeAspect="1" noChangeArrowheads="1"/>
          </p:cNvPicPr>
          <p:nvPr/>
        </p:nvPicPr>
        <p:blipFill>
          <a:blip r:embed="rId5">
            <a:extLst>
              <a:ext uri="{28A0092B-C50C-407E-A947-70E740481C1C}">
                <a14:useLocalDpi xmlns:a14="http://schemas.microsoft.com/office/drawing/2010/main" val="0"/>
              </a:ext>
            </a:extLst>
          </a:blip>
          <a:srcRect t="48946"/>
          <a:stretch>
            <a:fillRect/>
          </a:stretch>
        </p:blipFill>
        <p:spPr bwMode="auto">
          <a:xfrm>
            <a:off x="4108450" y="930275"/>
            <a:ext cx="12955588" cy="8680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18850" y="3368675"/>
            <a:ext cx="2880000" cy="2880000"/>
          </a:xfrm>
          <a:prstGeom prst="rect">
            <a:avLst/>
          </a:prstGeom>
        </p:spPr>
      </p:pic>
      <p:grpSp>
        <p:nvGrpSpPr>
          <p:cNvPr id="5" name="Group 4"/>
          <p:cNvGrpSpPr/>
          <p:nvPr/>
        </p:nvGrpSpPr>
        <p:grpSpPr>
          <a:xfrm>
            <a:off x="313532" y="9278937"/>
            <a:ext cx="2514600" cy="1176338"/>
            <a:chOff x="313532" y="9278937"/>
            <a:chExt cx="2514600" cy="1176338"/>
          </a:xfrm>
        </p:grpSpPr>
        <p:sp>
          <p:nvSpPr>
            <p:cNvPr id="6" name="Rectangle 5"/>
            <p:cNvSpPr/>
            <p:nvPr/>
          </p:nvSpPr>
          <p:spPr>
            <a:xfrm>
              <a:off x="618836" y="9631362"/>
              <a:ext cx="2118014" cy="7143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2" descr="Girlguiding | nfpSynergy"/>
            <p:cNvPicPr>
              <a:picLocks noChangeAspect="1" noChangeArrowheads="1"/>
            </p:cNvPicPr>
            <p:nvPr/>
          </p:nvPicPr>
          <p:blipFill>
            <a:blip r:embed="rId7">
              <a:clrChange>
                <a:clrFrom>
                  <a:srgbClr val="FFFFFF"/>
                </a:clrFrom>
                <a:clrTo>
                  <a:srgbClr val="FFFFFF">
                    <a:alpha val="0"/>
                  </a:srgbClr>
                </a:clrTo>
              </a:clrChange>
              <a:extLst>
                <a:ext uri="{28A0092B-C50C-407E-A947-70E740481C1C}">
                  <a14:useLocalDpi xmlns:a14="http://schemas.microsoft.com/office/drawing/2010/main" val="0"/>
                </a:ext>
              </a:extLst>
            </a:blip>
            <a:srcRect t="19057"/>
            <a:stretch>
              <a:fillRect/>
            </a:stretch>
          </p:blipFill>
          <p:spPr bwMode="auto">
            <a:xfrm>
              <a:off x="313532" y="9278937"/>
              <a:ext cx="2514600" cy="1176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8" name="Rectangle 7"/>
          <p:cNvSpPr/>
          <p:nvPr/>
        </p:nvSpPr>
        <p:spPr>
          <a:xfrm>
            <a:off x="13863150" y="2454275"/>
            <a:ext cx="3200400" cy="838200"/>
          </a:xfrm>
          <a:prstGeom prst="rect">
            <a:avLst/>
          </a:prstGeom>
          <a:solidFill>
            <a:srgbClr val="0099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ction Button: Forward or Next 8">
            <a:hlinkClick r:id="" action="ppaction://hlinkshowjump?jump=nextslide" highlightClick="1"/>
          </p:cNvPr>
          <p:cNvSpPr/>
          <p:nvPr/>
        </p:nvSpPr>
        <p:spPr>
          <a:xfrm>
            <a:off x="2254194" y="6601101"/>
            <a:ext cx="1371600" cy="1295400"/>
          </a:xfrm>
          <a:prstGeom prst="actionButtonForwardNext">
            <a:avLst/>
          </a:prstGeom>
          <a:solidFill>
            <a:srgbClr val="F8B6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ction Button: Back or Previous 9">
            <a:hlinkClick r:id="" action="ppaction://hlinkshowjump?jump=previousslide" highlightClick="1"/>
          </p:cNvPr>
          <p:cNvSpPr/>
          <p:nvPr/>
        </p:nvSpPr>
        <p:spPr>
          <a:xfrm>
            <a:off x="596322" y="6601100"/>
            <a:ext cx="1371600" cy="1295401"/>
          </a:xfrm>
          <a:prstGeom prst="actionButtonBackPrevious">
            <a:avLst/>
          </a:prstGeom>
          <a:solidFill>
            <a:srgbClr val="F8B6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99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3906" name="Picture 2" descr="A screenshot of a cell phone&#10;&#10;Description generated with high confidence"/>
          <p:cNvPicPr>
            <a:picLocks noChangeAspect="1"/>
          </p:cNvPicPr>
          <p:nvPr/>
        </p:nvPicPr>
        <p:blipFill>
          <a:blip r:embed="rId5">
            <a:extLst>
              <a:ext uri="{28A0092B-C50C-407E-A947-70E740481C1C}">
                <a14:useLocalDpi xmlns:a14="http://schemas.microsoft.com/office/drawing/2010/main" val="0"/>
              </a:ext>
            </a:extLst>
          </a:blip>
          <a:srcRect b="30727"/>
          <a:stretch>
            <a:fillRect/>
          </a:stretch>
        </p:blipFill>
        <p:spPr bwMode="auto">
          <a:xfrm>
            <a:off x="5251450" y="698500"/>
            <a:ext cx="9982200" cy="9788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0750" y="3368675"/>
            <a:ext cx="2880000" cy="2880000"/>
          </a:xfrm>
          <a:prstGeom prst="rect">
            <a:avLst/>
          </a:prstGeom>
        </p:spPr>
      </p:pic>
      <p:grpSp>
        <p:nvGrpSpPr>
          <p:cNvPr id="5" name="Group 4"/>
          <p:cNvGrpSpPr/>
          <p:nvPr/>
        </p:nvGrpSpPr>
        <p:grpSpPr>
          <a:xfrm>
            <a:off x="313532" y="9278937"/>
            <a:ext cx="2514600" cy="1176338"/>
            <a:chOff x="313532" y="9278937"/>
            <a:chExt cx="2514600" cy="1176338"/>
          </a:xfrm>
        </p:grpSpPr>
        <p:sp>
          <p:nvSpPr>
            <p:cNvPr id="6" name="Rectangle 5"/>
            <p:cNvSpPr/>
            <p:nvPr/>
          </p:nvSpPr>
          <p:spPr>
            <a:xfrm>
              <a:off x="618836" y="9631362"/>
              <a:ext cx="2118014" cy="7143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2" descr="Girlguiding | nfpSynergy"/>
            <p:cNvPicPr>
              <a:picLocks noChangeAspect="1" noChangeArrowheads="1"/>
            </p:cNvPicPr>
            <p:nvPr/>
          </p:nvPicPr>
          <p:blipFill>
            <a:blip r:embed="rId7">
              <a:clrChange>
                <a:clrFrom>
                  <a:srgbClr val="FFFFFF"/>
                </a:clrFrom>
                <a:clrTo>
                  <a:srgbClr val="FFFFFF">
                    <a:alpha val="0"/>
                  </a:srgbClr>
                </a:clrTo>
              </a:clrChange>
              <a:extLst>
                <a:ext uri="{28A0092B-C50C-407E-A947-70E740481C1C}">
                  <a14:useLocalDpi xmlns:a14="http://schemas.microsoft.com/office/drawing/2010/main" val="0"/>
                </a:ext>
              </a:extLst>
            </a:blip>
            <a:srcRect t="19057"/>
            <a:stretch>
              <a:fillRect/>
            </a:stretch>
          </p:blipFill>
          <p:spPr bwMode="auto">
            <a:xfrm>
              <a:off x="313532" y="9278937"/>
              <a:ext cx="2514600" cy="1176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8" name="Action Button: Forward or Next 7">
            <a:hlinkClick r:id="" action="ppaction://hlinkshowjump?jump=nextslide" highlightClick="1"/>
          </p:cNvPr>
          <p:cNvSpPr/>
          <p:nvPr/>
        </p:nvSpPr>
        <p:spPr>
          <a:xfrm>
            <a:off x="2248603" y="6468405"/>
            <a:ext cx="1371600" cy="1295400"/>
          </a:xfrm>
          <a:prstGeom prst="actionButtonForwardNext">
            <a:avLst/>
          </a:prstGeom>
          <a:solidFill>
            <a:srgbClr val="F8B6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ction Button: Back or Previous 8">
            <a:hlinkClick r:id="" action="ppaction://hlinkshowjump?jump=previousslide" highlightClick="1"/>
          </p:cNvPr>
          <p:cNvSpPr/>
          <p:nvPr/>
        </p:nvSpPr>
        <p:spPr>
          <a:xfrm>
            <a:off x="574400" y="6468404"/>
            <a:ext cx="1371600" cy="1295401"/>
          </a:xfrm>
          <a:prstGeom prst="actionButtonBackPrevious">
            <a:avLst/>
          </a:prstGeom>
          <a:solidFill>
            <a:srgbClr val="F8B6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62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5954" name="Picture 3"/>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2279650" y="0"/>
            <a:ext cx="1790700" cy="1130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5955" name="TextBox 7"/>
          <p:cNvSpPr txBox="1">
            <a:spLocks noChangeArrowheads="1"/>
          </p:cNvSpPr>
          <p:nvPr/>
        </p:nvSpPr>
        <p:spPr bwMode="auto">
          <a:xfrm>
            <a:off x="5480050" y="854075"/>
            <a:ext cx="7239000" cy="1446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8800" b="1">
                <a:solidFill>
                  <a:schemeClr val="bg1"/>
                </a:solidFill>
                <a:cs typeface="Arial" panose="020B0604020202020204" pitchFamily="34" charset="0"/>
              </a:rPr>
              <a:t>Final Activity</a:t>
            </a:r>
          </a:p>
        </p:txBody>
      </p:sp>
      <p:sp>
        <p:nvSpPr>
          <p:cNvPr id="125956" name="TextBox 1"/>
          <p:cNvSpPr txBox="1">
            <a:spLocks noChangeArrowheads="1"/>
          </p:cNvSpPr>
          <p:nvPr/>
        </p:nvSpPr>
        <p:spPr bwMode="auto">
          <a:xfrm>
            <a:off x="5480050" y="3563938"/>
            <a:ext cx="13030200" cy="304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ts val="1800"/>
              </a:spcBef>
              <a:spcAft>
                <a:spcPts val="1800"/>
              </a:spcAft>
            </a:pPr>
            <a:r>
              <a:rPr lang="en-GB" altLang="en-US" sz="3600" b="1">
                <a:cs typeface="Arial" panose="020B0604020202020204" pitchFamily="34" charset="0"/>
              </a:rPr>
              <a:t>What could you do now in your role with Girlguiding to support young carers?</a:t>
            </a:r>
          </a:p>
          <a:p>
            <a:pPr eaLnBrk="1" hangingPunct="1">
              <a:spcBef>
                <a:spcPts val="1800"/>
              </a:spcBef>
              <a:spcAft>
                <a:spcPts val="1800"/>
              </a:spcAft>
            </a:pPr>
            <a:r>
              <a:rPr lang="en-GB" altLang="en-US" sz="4000">
                <a:solidFill>
                  <a:schemeClr val="bg1"/>
                </a:solidFill>
                <a:cs typeface="Arial" panose="020B0604020202020204" pitchFamily="34" charset="0"/>
              </a:rPr>
              <a:t>Write down your pledge to young carers and tweet them</a:t>
            </a:r>
            <a:br>
              <a:rPr lang="en-GB" altLang="en-US" sz="4000">
                <a:solidFill>
                  <a:schemeClr val="bg1"/>
                </a:solidFill>
                <a:cs typeface="Arial" panose="020B0604020202020204" pitchFamily="34" charset="0"/>
              </a:rPr>
            </a:br>
            <a:r>
              <a:rPr lang="en-GB" altLang="en-US" sz="4000">
                <a:solidFill>
                  <a:schemeClr val="bg1"/>
                </a:solidFill>
                <a:cs typeface="Arial" panose="020B0604020202020204" pitchFamily="34" charset="0"/>
              </a:rPr>
              <a:t>@girlguiding </a:t>
            </a:r>
          </a:p>
        </p:txBody>
      </p:sp>
      <p:sp>
        <p:nvSpPr>
          <p:cNvPr id="5" name="TextBox 4"/>
          <p:cNvSpPr txBox="1"/>
          <p:nvPr/>
        </p:nvSpPr>
        <p:spPr>
          <a:xfrm>
            <a:off x="6051550" y="7331075"/>
            <a:ext cx="12801600" cy="1981200"/>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spcCol="360000"/>
          <a:lstStyle/>
          <a:p>
            <a:pPr algn="ctr" eaLnBrk="1" fontAlgn="auto" hangingPunct="1">
              <a:spcBef>
                <a:spcPts val="1800"/>
              </a:spcBef>
              <a:spcAft>
                <a:spcPts val="1800"/>
              </a:spcAft>
              <a:defRPr/>
            </a:pPr>
            <a:r>
              <a:rPr lang="en-GB" sz="3600" i="1" dirty="0">
                <a:cs typeface="Arial" panose="020B0604020202020204" pitchFamily="34" charset="0"/>
              </a:rPr>
              <a:t>For more resources and information about young carers go to:   </a:t>
            </a:r>
            <a:r>
              <a:rPr lang="en-GB" sz="3600" i="1" dirty="0">
                <a:cs typeface="Arial" panose="020B0604020202020204" pitchFamily="34" charset="0"/>
                <a:hlinkClick r:id="rId6"/>
              </a:rPr>
              <a:t>https://www.childrenssociety.org.uk/information/young-people/young-carers</a:t>
            </a:r>
            <a:endParaRPr lang="en-GB" sz="3600" i="1" dirty="0">
              <a:cs typeface="Arial" panose="020B0604020202020204" pitchFamily="34" charset="0"/>
            </a:endParaRPr>
          </a:p>
          <a:p>
            <a:pPr algn="ctr" eaLnBrk="1" fontAlgn="auto" hangingPunct="1">
              <a:spcBef>
                <a:spcPts val="1800"/>
              </a:spcBef>
              <a:spcAft>
                <a:spcPts val="1800"/>
              </a:spcAft>
              <a:defRPr/>
            </a:pPr>
            <a:endParaRPr lang="en-GB" sz="3600" i="1" dirty="0">
              <a:cs typeface="Arial" panose="020B0604020202020204" pitchFamily="34" charset="0"/>
            </a:endParaRPr>
          </a:p>
        </p:txBody>
      </p:sp>
      <p:sp>
        <p:nvSpPr>
          <p:cNvPr id="6" name="Cloud Callout 5"/>
          <p:cNvSpPr/>
          <p:nvPr/>
        </p:nvSpPr>
        <p:spPr>
          <a:xfrm>
            <a:off x="14090650" y="549275"/>
            <a:ext cx="5562600" cy="2295525"/>
          </a:xfrm>
          <a:prstGeom prst="cloudCallout">
            <a:avLst>
              <a:gd name="adj1" fmla="val -82389"/>
              <a:gd name="adj2" fmla="val 53180"/>
            </a:avLst>
          </a:prstGeom>
        </p:spPr>
        <p:style>
          <a:lnRef idx="2">
            <a:schemeClr val="accent5"/>
          </a:lnRef>
          <a:fillRef idx="1">
            <a:schemeClr val="lt1"/>
          </a:fillRef>
          <a:effectRef idx="0">
            <a:schemeClr val="accent5"/>
          </a:effectRef>
          <a:fontRef idx="minor">
            <a:schemeClr val="dk1"/>
          </a:fontRef>
        </p:style>
        <p:txBody>
          <a:bodyPr anchor="ctr"/>
          <a:lstStyle/>
          <a:p>
            <a:pPr algn="ctr" eaLnBrk="1" fontAlgn="auto" hangingPunct="1">
              <a:spcBef>
                <a:spcPts val="0"/>
              </a:spcBef>
              <a:spcAft>
                <a:spcPts val="0"/>
              </a:spcAft>
              <a:defRPr/>
            </a:pPr>
            <a:r>
              <a:rPr lang="en-GB" sz="3600" dirty="0">
                <a:solidFill>
                  <a:schemeClr val="tx1"/>
                </a:solidFill>
              </a:rPr>
              <a:t>Supporting young carers</a:t>
            </a:r>
          </a:p>
        </p:txBody>
      </p:sp>
      <p:pic>
        <p:nvPicPr>
          <p:cNvPr id="3" name="pledge">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55200" y="3158072"/>
            <a:ext cx="2880000" cy="2880000"/>
          </a:xfrm>
          <a:prstGeom prst="rect">
            <a:avLst/>
          </a:prstGeom>
        </p:spPr>
      </p:pic>
      <p:grpSp>
        <p:nvGrpSpPr>
          <p:cNvPr id="9" name="Group 8"/>
          <p:cNvGrpSpPr/>
          <p:nvPr/>
        </p:nvGrpSpPr>
        <p:grpSpPr>
          <a:xfrm>
            <a:off x="313532" y="9278937"/>
            <a:ext cx="2514600" cy="1176338"/>
            <a:chOff x="313532" y="9278937"/>
            <a:chExt cx="2514600" cy="1176338"/>
          </a:xfrm>
        </p:grpSpPr>
        <p:sp>
          <p:nvSpPr>
            <p:cNvPr id="10" name="Rectangle 9"/>
            <p:cNvSpPr/>
            <p:nvPr/>
          </p:nvSpPr>
          <p:spPr>
            <a:xfrm>
              <a:off x="618836" y="9631362"/>
              <a:ext cx="2118014" cy="7143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2" descr="Girlguiding | nfpSynergy"/>
            <p:cNvPicPr>
              <a:picLocks noChangeAspect="1" noChangeArrowheads="1"/>
            </p:cNvPicPr>
            <p:nvPr/>
          </p:nvPicPr>
          <p:blipFill>
            <a:blip r:embed="rId8">
              <a:clrChange>
                <a:clrFrom>
                  <a:srgbClr val="FFFFFF"/>
                </a:clrFrom>
                <a:clrTo>
                  <a:srgbClr val="FFFFFF">
                    <a:alpha val="0"/>
                  </a:srgbClr>
                </a:clrTo>
              </a:clrChange>
              <a:extLst>
                <a:ext uri="{28A0092B-C50C-407E-A947-70E740481C1C}">
                  <a14:useLocalDpi xmlns:a14="http://schemas.microsoft.com/office/drawing/2010/main" val="0"/>
                </a:ext>
              </a:extLst>
            </a:blip>
            <a:srcRect t="19057"/>
            <a:stretch>
              <a:fillRect/>
            </a:stretch>
          </p:blipFill>
          <p:spPr bwMode="auto">
            <a:xfrm>
              <a:off x="313532" y="9278937"/>
              <a:ext cx="2514600" cy="1176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12" name="Action Button: Forward or Next 11">
            <a:hlinkClick r:id="" action="ppaction://hlinkshowjump?jump=nextslide" highlightClick="1"/>
          </p:cNvPr>
          <p:cNvSpPr/>
          <p:nvPr/>
        </p:nvSpPr>
        <p:spPr>
          <a:xfrm>
            <a:off x="2051050" y="6611938"/>
            <a:ext cx="1284150" cy="1165222"/>
          </a:xfrm>
          <a:prstGeom prst="actionButtonForwardNex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ction Button: Back or Previous 12">
            <a:hlinkClick r:id="" action="ppaction://hlinkshowjump?jump=previousslide" highlightClick="1"/>
          </p:cNvPr>
          <p:cNvSpPr/>
          <p:nvPr/>
        </p:nvSpPr>
        <p:spPr>
          <a:xfrm>
            <a:off x="618835" y="6611938"/>
            <a:ext cx="1215737" cy="1165223"/>
          </a:xfrm>
          <a:prstGeom prst="actionButtonBackPrevious">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70914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61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5954" name="Picture 3"/>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2455438" y="0"/>
            <a:ext cx="1790700" cy="1130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5955" name="TextBox 7"/>
          <p:cNvSpPr txBox="1">
            <a:spLocks noChangeArrowheads="1"/>
          </p:cNvSpPr>
          <p:nvPr/>
        </p:nvSpPr>
        <p:spPr bwMode="auto">
          <a:xfrm>
            <a:off x="5480050" y="854075"/>
            <a:ext cx="7239000" cy="1446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8800" b="1" dirty="0">
                <a:solidFill>
                  <a:schemeClr val="bg1"/>
                </a:solidFill>
                <a:cs typeface="Arial" panose="020B0604020202020204" pitchFamily="34" charset="0"/>
              </a:rPr>
              <a:t>Thank you</a:t>
            </a:r>
          </a:p>
        </p:txBody>
      </p:sp>
      <p:sp>
        <p:nvSpPr>
          <p:cNvPr id="125956" name="TextBox 1"/>
          <p:cNvSpPr txBox="1">
            <a:spLocks noChangeArrowheads="1"/>
          </p:cNvSpPr>
          <p:nvPr/>
        </p:nvSpPr>
        <p:spPr bwMode="auto">
          <a:xfrm>
            <a:off x="5632450" y="3597275"/>
            <a:ext cx="13030200" cy="304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ts val="1800"/>
              </a:spcBef>
              <a:spcAft>
                <a:spcPts val="1800"/>
              </a:spcAft>
            </a:pPr>
            <a:r>
              <a:rPr lang="en-GB" altLang="en-US" sz="5400" b="1" dirty="0">
                <a:cs typeface="Arial" panose="020B0604020202020204" pitchFamily="34" charset="0"/>
              </a:rPr>
              <a:t>You have now completed this training. </a:t>
            </a:r>
          </a:p>
        </p:txBody>
      </p:sp>
      <p:sp>
        <p:nvSpPr>
          <p:cNvPr id="5" name="TextBox 4"/>
          <p:cNvSpPr txBox="1"/>
          <p:nvPr/>
        </p:nvSpPr>
        <p:spPr>
          <a:xfrm>
            <a:off x="6051550" y="7331075"/>
            <a:ext cx="12801600" cy="1981200"/>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spcCol="360000"/>
          <a:lstStyle/>
          <a:p>
            <a:pPr algn="ctr" eaLnBrk="1" fontAlgn="auto" hangingPunct="1">
              <a:spcBef>
                <a:spcPts val="1800"/>
              </a:spcBef>
              <a:spcAft>
                <a:spcPts val="1800"/>
              </a:spcAft>
              <a:defRPr/>
            </a:pPr>
            <a:r>
              <a:rPr lang="en-GB" sz="3600" i="1" dirty="0">
                <a:cs typeface="Arial" panose="020B0604020202020204" pitchFamily="34" charset="0"/>
              </a:rPr>
              <a:t>For more resources and information about young carers go to:   </a:t>
            </a:r>
            <a:r>
              <a:rPr lang="en-GB" sz="3600" i="1" dirty="0">
                <a:cs typeface="Arial" panose="020B0604020202020204" pitchFamily="34" charset="0"/>
                <a:hlinkClick r:id="rId6"/>
              </a:rPr>
              <a:t>https://www.childrenssociety.org.uk/information/young-people/young-carers</a:t>
            </a:r>
            <a:endParaRPr lang="en-GB" sz="3600" i="1" dirty="0">
              <a:cs typeface="Arial" panose="020B0604020202020204" pitchFamily="34" charset="0"/>
            </a:endParaRPr>
          </a:p>
          <a:p>
            <a:pPr algn="ctr" eaLnBrk="1" fontAlgn="auto" hangingPunct="1">
              <a:spcBef>
                <a:spcPts val="1800"/>
              </a:spcBef>
              <a:spcAft>
                <a:spcPts val="1800"/>
              </a:spcAft>
              <a:defRPr/>
            </a:pPr>
            <a:endParaRPr lang="en-GB" sz="3600" i="1" dirty="0">
              <a:cs typeface="Arial" panose="020B0604020202020204" pitchFamily="34" charset="0"/>
            </a:endParaRPr>
          </a:p>
        </p:txBody>
      </p:sp>
      <p:grpSp>
        <p:nvGrpSpPr>
          <p:cNvPr id="9" name="Group 8"/>
          <p:cNvGrpSpPr/>
          <p:nvPr/>
        </p:nvGrpSpPr>
        <p:grpSpPr>
          <a:xfrm>
            <a:off x="313532" y="9278937"/>
            <a:ext cx="2514600" cy="1176338"/>
            <a:chOff x="313532" y="9278937"/>
            <a:chExt cx="2514600" cy="1176338"/>
          </a:xfrm>
        </p:grpSpPr>
        <p:sp>
          <p:nvSpPr>
            <p:cNvPr id="10" name="Rectangle 9"/>
            <p:cNvSpPr/>
            <p:nvPr/>
          </p:nvSpPr>
          <p:spPr>
            <a:xfrm>
              <a:off x="618836" y="9631362"/>
              <a:ext cx="2118014" cy="7143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2" descr="Girlguiding | nfpSynergy"/>
            <p:cNvPicPr>
              <a:picLocks noChangeAspect="1" noChangeArrowheads="1"/>
            </p:cNvPicPr>
            <p:nvPr/>
          </p:nvPicPr>
          <p:blipFill>
            <a:blip r:embed="rId7">
              <a:clrChange>
                <a:clrFrom>
                  <a:srgbClr val="FFFFFF"/>
                </a:clrFrom>
                <a:clrTo>
                  <a:srgbClr val="FFFFFF">
                    <a:alpha val="0"/>
                  </a:srgbClr>
                </a:clrTo>
              </a:clrChange>
              <a:extLst>
                <a:ext uri="{28A0092B-C50C-407E-A947-70E740481C1C}">
                  <a14:useLocalDpi xmlns:a14="http://schemas.microsoft.com/office/drawing/2010/main" val="0"/>
                </a:ext>
              </a:extLst>
            </a:blip>
            <a:srcRect t="19057"/>
            <a:stretch>
              <a:fillRect/>
            </a:stretch>
          </p:blipFill>
          <p:spPr bwMode="auto">
            <a:xfrm>
              <a:off x="313532" y="9278937"/>
              <a:ext cx="2514600" cy="1176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pic>
        <p:nvPicPr>
          <p:cNvPr id="1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455200" y="3292475"/>
            <a:ext cx="2880000" cy="2880000"/>
          </a:xfrm>
          <a:prstGeom prst="rect">
            <a:avLst/>
          </a:prstGeom>
        </p:spPr>
      </p:pic>
      <p:sp>
        <p:nvSpPr>
          <p:cNvPr id="14" name="Action Button: Back or Previous 13">
            <a:hlinkClick r:id="" action="ppaction://hlinkshowjump?jump=previousslide" highlightClick="1"/>
          </p:cNvPr>
          <p:cNvSpPr/>
          <p:nvPr/>
        </p:nvSpPr>
        <p:spPr>
          <a:xfrm>
            <a:off x="717550" y="6647296"/>
            <a:ext cx="1051214" cy="1217180"/>
          </a:xfrm>
          <a:prstGeom prst="actionButtonBackPrevious">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6027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228"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2"/>
                </p:tgtEl>
              </p:cMediaNode>
            </p:audio>
          </p:childTnLst>
        </p:cTn>
      </p:par>
    </p:tnLst>
  </p:timing>
</p:sld>
</file>

<file path=ppt/theme/theme1.xml><?xml version="1.0" encoding="utf-8"?>
<a:theme xmlns:a="http://schemas.openxmlformats.org/drawingml/2006/main" name="Custom Design">
  <a:themeElements>
    <a:clrScheme name="Custom 2">
      <a:dk1>
        <a:srgbClr val="000000"/>
      </a:dk1>
      <a:lt1>
        <a:srgbClr val="FFFFFF"/>
      </a:lt1>
      <a:dk2>
        <a:srgbClr val="44546A"/>
      </a:dk2>
      <a:lt2>
        <a:srgbClr val="E7E6E6"/>
      </a:lt2>
      <a:accent1>
        <a:srgbClr val="FFEB00"/>
      </a:accent1>
      <a:accent2>
        <a:srgbClr val="F28500"/>
      </a:accent2>
      <a:accent3>
        <a:srgbClr val="FF5177"/>
      </a:accent3>
      <a:accent4>
        <a:srgbClr val="FF6B89"/>
      </a:accent4>
      <a:accent5>
        <a:srgbClr val="F69700"/>
      </a:accent5>
      <a:accent6>
        <a:srgbClr val="FFEB00"/>
      </a:accent6>
      <a:hlink>
        <a:srgbClr val="F28500"/>
      </a:hlink>
      <a:folHlink>
        <a:srgbClr val="F2850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numCol="1" spcCol="360000" rtlCol="0">
        <a:noAutofit/>
      </a:bodyPr>
      <a:lstStyle>
        <a:defPPr algn="l">
          <a:spcBef>
            <a:spcPts val="1800"/>
          </a:spcBef>
          <a:spcAft>
            <a:spcPts val="1800"/>
          </a:spcAft>
          <a:defRPr sz="2200" b="1" i="0" dirty="0">
            <a:latin typeface="Arial" panose="020B0604020202020204" pitchFamily="34" charset="0"/>
            <a:cs typeface="Arial" panose="020B0604020202020204" pitchFamily="34" charset="0"/>
          </a:defRPr>
        </a:defPPr>
      </a:lst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F6825602B81894490C9CF8A675B596D" ma:contentTypeVersion="10" ma:contentTypeDescription="Create a new document." ma:contentTypeScope="" ma:versionID="1fca0cb2bd2896dde158716670a787ee">
  <xsd:schema xmlns:xsd="http://www.w3.org/2001/XMLSchema" xmlns:xs="http://www.w3.org/2001/XMLSchema" xmlns:p="http://schemas.microsoft.com/office/2006/metadata/properties" xmlns:ns2="6685ccb4-fcca-47f0-a818-06ab270ca0f6" xmlns:ns3="cb270c07-ed91-410e-aff7-ebe0fbc00923" targetNamespace="http://schemas.microsoft.com/office/2006/metadata/properties" ma:root="true" ma:fieldsID="78b1e40fc91fc19c8fe609b42744683c" ns2:_="" ns3:_="">
    <xsd:import namespace="6685ccb4-fcca-47f0-a818-06ab270ca0f6"/>
    <xsd:import namespace="cb270c07-ed91-410e-aff7-ebe0fbc00923"/>
    <xsd:element name="properties">
      <xsd:complexType>
        <xsd:sequence>
          <xsd:element name="documentManagement">
            <xsd:complexType>
              <xsd:all>
                <xsd:element ref="ns2:Document_x0020_Type" minOccurs="0"/>
                <xsd:element ref="ns2:Expiry_x0020_Date" minOccurs="0"/>
                <xsd:element ref="ns2:File_x0020_Owner" minOccurs="0"/>
                <xsd:element ref="ns3:MediaServiceMetadata" minOccurs="0"/>
                <xsd:element ref="ns3:MediaServiceFastMetadata"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685ccb4-fcca-47f0-a818-06ab270ca0f6" elementFormDefault="qualified">
    <xsd:import namespace="http://schemas.microsoft.com/office/2006/documentManagement/types"/>
    <xsd:import namespace="http://schemas.microsoft.com/office/infopath/2007/PartnerControls"/>
    <xsd:element name="Document_x0020_Type" ma:index="8" nillable="true" ma:displayName="Document Type" ma:format="Dropdown" ma:internalName="Document_x0020_Type">
      <xsd:simpleType>
        <xsd:union memberTypes="dms:Text">
          <xsd:simpleType>
            <xsd:restriction base="dms:Choice">
              <xsd:enumeration value="Agenda"/>
              <xsd:enumeration value="Briefing"/>
              <xsd:enumeration value="Calendar"/>
              <xsd:enumeration value="Contract &amp; Agreements"/>
              <xsd:enumeration value="Documentation"/>
              <xsd:enumeration value="Equality Impact Assessment"/>
              <xsd:enumeration value="Feedback"/>
              <xsd:enumeration value="Form"/>
              <xsd:enumeration value="Guide &amp; Helpsheet"/>
              <xsd:enumeration value="Menu"/>
              <xsd:enumeration value="Meeting Paper"/>
              <xsd:enumeration value="Minutes"/>
              <xsd:enumeration value="Note"/>
              <xsd:enumeration value="Paperwork"/>
              <xsd:enumeration value="Plan"/>
              <xsd:enumeration value="Policy"/>
              <xsd:enumeration value="Procedure"/>
              <xsd:enumeration value="Project"/>
              <xsd:enumeration value="Record"/>
              <xsd:enumeration value="Report"/>
              <xsd:enumeration value="Resource"/>
              <xsd:enumeration value="Statistics"/>
              <xsd:enumeration value="Template"/>
              <xsd:enumeration value="Training Material"/>
              <xsd:enumeration value="Tutorial"/>
            </xsd:restriction>
          </xsd:simpleType>
        </xsd:union>
      </xsd:simpleType>
    </xsd:element>
    <xsd:element name="Expiry_x0020_Date" ma:index="9" nillable="true" ma:displayName="Expiry Date" ma:format="DateOnly" ma:internalName="Expiry_x0020_Date">
      <xsd:simpleType>
        <xsd:restriction base="dms:DateTime"/>
      </xsd:simpleType>
    </xsd:element>
    <xsd:element name="File_x0020_Owner" ma:index="10" nillable="true" ma:displayName="File Owner" ma:list="UserInfo" ma:SharePointGroup="0" ma:internalName="File_x0020_Own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b270c07-ed91-410e-aff7-ebe0fbc00923"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haredContentType xmlns="Microsoft.SharePoint.Taxonomy.ContentTypeSync" SourceId="19cbddb3-9fee-4a40-9ce6-089b8d8c7de8" ContentTypeId="0x0101" PreviousValue="false"/>
</file>

<file path=customXml/item3.xml><?xml version="1.0" encoding="utf-8"?>
<p:properties xmlns:p="http://schemas.microsoft.com/office/2006/metadata/properties" xmlns:xsi="http://www.w3.org/2001/XMLSchema-instance" xmlns:pc="http://schemas.microsoft.com/office/infopath/2007/PartnerControls">
  <documentManagement>
    <Document_x0020_Type xmlns="6685ccb4-fcca-47f0-a818-06ab270ca0f6" xsi:nil="true"/>
    <File_x0020_Owner xmlns="6685ccb4-fcca-47f0-a818-06ab270ca0f6">
      <UserInfo>
        <DisplayName/>
        <AccountId xsi:nil="true"/>
        <AccountType/>
      </UserInfo>
    </File_x0020_Owner>
    <Expiry_x0020_Date xmlns="6685ccb4-fcca-47f0-a818-06ab270ca0f6" xsi:nil="true"/>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E84D0CB-E738-4E88-9651-88FD9E2E603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685ccb4-fcca-47f0-a818-06ab270ca0f6"/>
    <ds:schemaRef ds:uri="cb270c07-ed91-410e-aff7-ebe0fbc0092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6A963D0-01B7-48A2-9586-DD6751BAB9E1}">
  <ds:schemaRefs>
    <ds:schemaRef ds:uri="Microsoft.SharePoint.Taxonomy.ContentTypeSync"/>
  </ds:schemaRefs>
</ds:datastoreItem>
</file>

<file path=customXml/itemProps3.xml><?xml version="1.0" encoding="utf-8"?>
<ds:datastoreItem xmlns:ds="http://schemas.openxmlformats.org/officeDocument/2006/customXml" ds:itemID="{AC38A3F6-E8A3-4715-85CC-590AFB6F5727}">
  <ds:schemaRefs>
    <ds:schemaRef ds:uri="6685ccb4-fcca-47f0-a818-06ab270ca0f6"/>
    <ds:schemaRef ds:uri="a8333075-2bc3-4dff-b615-d879bf166d8d"/>
    <ds:schemaRef ds:uri="http://purl.org/dc/elements/1.1/"/>
    <ds:schemaRef ds:uri="http://schemas.microsoft.com/office/2006/metadata/properties"/>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4bfa92f9-c35c-49fe-8d8d-cd7415510319"/>
    <ds:schemaRef ds:uri="http://www.w3.org/XML/1998/namespace"/>
  </ds:schemaRefs>
</ds:datastoreItem>
</file>

<file path=customXml/itemProps4.xml><?xml version="1.0" encoding="utf-8"?>
<ds:datastoreItem xmlns:ds="http://schemas.openxmlformats.org/officeDocument/2006/customXml" ds:itemID="{1159F93E-E718-45C0-A39C-A5D5F0543D0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2792</TotalTime>
  <Words>2461</Words>
  <Application>Microsoft Office PowerPoint</Application>
  <PresentationFormat>Custom</PresentationFormat>
  <Paragraphs>214</Paragraphs>
  <Slides>39</Slides>
  <Notes>39</Notes>
  <HiddenSlides>0</HiddenSlides>
  <MMClips>40</MMClips>
  <ScaleCrop>false</ScaleCrop>
  <HeadingPairs>
    <vt:vector size="4" baseType="variant">
      <vt:variant>
        <vt:lpstr>Theme</vt:lpstr>
      </vt:variant>
      <vt:variant>
        <vt:i4>1</vt:i4>
      </vt:variant>
      <vt:variant>
        <vt:lpstr>Slide Titles</vt:lpstr>
      </vt:variant>
      <vt:variant>
        <vt:i4>39</vt:i4>
      </vt:variant>
    </vt:vector>
  </HeadingPairs>
  <TitlesOfParts>
    <vt:vector size="40" baseType="lpstr">
      <vt:lpstr>Custom Design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David Pettet</dc:creator>
  <cp:lastModifiedBy>Sanisha Wynter</cp:lastModifiedBy>
  <cp:revision>294</cp:revision>
  <dcterms:created xsi:type="dcterms:W3CDTF">2020-08-04T08:30:01Z</dcterms:created>
  <dcterms:modified xsi:type="dcterms:W3CDTF">2021-05-06T09:08:14Z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2020-08-03T00:00:00Z</vt:filetime>
  </property>
  <property fmtid="{D5CDD505-2E9C-101B-9397-08002B2CF9AE}" pid="3" name="Creator">
    <vt:lpwstr>Adobe InDesign 15.1 (Macintosh)</vt:lpwstr>
  </property>
  <property fmtid="{D5CDD505-2E9C-101B-9397-08002B2CF9AE}" pid="4" name="LastSaved">
    <vt:filetime>2020-08-04T00:00:00Z</vt:filetime>
  </property>
  <property fmtid="{D5CDD505-2E9C-101B-9397-08002B2CF9AE}" pid="5" name="ContentTypeId">
    <vt:lpwstr>0x010100DF6825602B81894490C9CF8A675B596D</vt:lpwstr>
  </property>
</Properties>
</file>