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5"/>
  </p:notesMasterIdLst>
  <p:sldIdLst>
    <p:sldId id="1533" r:id="rId5"/>
    <p:sldId id="1558" r:id="rId6"/>
    <p:sldId id="1553" r:id="rId7"/>
    <p:sldId id="1549" r:id="rId8"/>
    <p:sldId id="1550" r:id="rId9"/>
    <p:sldId id="1546" r:id="rId10"/>
    <p:sldId id="1554" r:id="rId11"/>
    <p:sldId id="1555" r:id="rId12"/>
    <p:sldId id="1556" r:id="rId13"/>
    <p:sldId id="15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FD7AFF-F984-D16E-205D-E1C6E199CCBF}" name="Jenna Mehdi" initials="JM" userId="S::jenna.mehdi@girlguiding.org.uk::b1819edf-7034-46c7-81c9-f490cdfd6c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4BF6B-337D-BC75-377D-EAE79A0E2232}" v="4" dt="2024-04-03T16:54:18.322"/>
    <p1510:client id="{89F2FC83-D417-64AE-12F3-9A728ED3A8BB}" v="1" dt="2024-04-04T10:41:15.131"/>
    <p1510:client id="{B8DD1FCE-736B-4838-AF13-FD2B87583830}" v="162" dt="2024-04-03T20:17:29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a Mehdi" userId="S::jenna.mehdi@girlguiding.org.uk::b1819edf-7034-46c7-81c9-f490cdfd6cd9" providerId="AD" clId="Web-{7A44BF6B-337D-BC75-377D-EAE79A0E2232}"/>
    <pc:docChg chg="addSld delSld modSld">
      <pc:chgData name="Jenna Mehdi" userId="S::jenna.mehdi@girlguiding.org.uk::b1819edf-7034-46c7-81c9-f490cdfd6cd9" providerId="AD" clId="Web-{7A44BF6B-337D-BC75-377D-EAE79A0E2232}" dt="2024-04-03T16:54:18.322" v="3"/>
      <pc:docMkLst>
        <pc:docMk/>
      </pc:docMkLst>
      <pc:sldChg chg="del">
        <pc:chgData name="Jenna Mehdi" userId="S::jenna.mehdi@girlguiding.org.uk::b1819edf-7034-46c7-81c9-f490cdfd6cd9" providerId="AD" clId="Web-{7A44BF6B-337D-BC75-377D-EAE79A0E2232}" dt="2024-04-03T16:53:44.055" v="1"/>
        <pc:sldMkLst>
          <pc:docMk/>
          <pc:sldMk cId="2871311236" sldId="1552"/>
        </pc:sldMkLst>
      </pc:sldChg>
      <pc:sldChg chg="modSp add">
        <pc:chgData name="Jenna Mehdi" userId="S::jenna.mehdi@girlguiding.org.uk::b1819edf-7034-46c7-81c9-f490cdfd6cd9" providerId="AD" clId="Web-{7A44BF6B-337D-BC75-377D-EAE79A0E2232}" dt="2024-04-03T16:54:18.322" v="3"/>
        <pc:sldMkLst>
          <pc:docMk/>
          <pc:sldMk cId="1544705350" sldId="1558"/>
        </pc:sldMkLst>
        <pc:picChg chg="mod">
          <ac:chgData name="Jenna Mehdi" userId="S::jenna.mehdi@girlguiding.org.uk::b1819edf-7034-46c7-81c9-f490cdfd6cd9" providerId="AD" clId="Web-{7A44BF6B-337D-BC75-377D-EAE79A0E2232}" dt="2024-04-03T16:54:18.322" v="3"/>
          <ac:picMkLst>
            <pc:docMk/>
            <pc:sldMk cId="1544705350" sldId="1558"/>
            <ac:picMk id="3" creationId="{394C74AD-87C8-EE4C-4558-FCF88C125D42}"/>
          </ac:picMkLst>
        </pc:picChg>
      </pc:sldChg>
    </pc:docChg>
  </pc:docChgLst>
  <pc:docChgLst>
    <pc:chgData name="Jenna Mehdi" userId="b1819edf-7034-46c7-81c9-f490cdfd6cd9" providerId="ADAL" clId="{B8DD1FCE-736B-4838-AF13-FD2B87583830}"/>
    <pc:docChg chg="undo custSel modSld modMainMaster">
      <pc:chgData name="Jenna Mehdi" userId="b1819edf-7034-46c7-81c9-f490cdfd6cd9" providerId="ADAL" clId="{B8DD1FCE-736B-4838-AF13-FD2B87583830}" dt="2024-04-03T20:17:34.216" v="378" actId="207"/>
      <pc:docMkLst>
        <pc:docMk/>
      </pc:docMkLst>
      <pc:sldChg chg="delSp modSp mod delAnim modNotesTx">
        <pc:chgData name="Jenna Mehdi" userId="b1819edf-7034-46c7-81c9-f490cdfd6cd9" providerId="ADAL" clId="{B8DD1FCE-736B-4838-AF13-FD2B87583830}" dt="2024-04-03T16:55:46.772" v="367" actId="478"/>
        <pc:sldMkLst>
          <pc:docMk/>
          <pc:sldMk cId="393727100" sldId="1533"/>
        </pc:sldMkLst>
        <pc:spChg chg="mod">
          <ac:chgData name="Jenna Mehdi" userId="b1819edf-7034-46c7-81c9-f490cdfd6cd9" providerId="ADAL" clId="{B8DD1FCE-736B-4838-AF13-FD2B87583830}" dt="2024-04-03T16:25:58.219" v="22"/>
          <ac:spMkLst>
            <pc:docMk/>
            <pc:sldMk cId="393727100" sldId="1533"/>
            <ac:spMk id="2" creationId="{1A0D525D-DC8B-1131-02E2-361C35457A52}"/>
          </ac:spMkLst>
        </pc:spChg>
        <pc:spChg chg="mod">
          <ac:chgData name="Jenna Mehdi" userId="b1819edf-7034-46c7-81c9-f490cdfd6cd9" providerId="ADAL" clId="{B8DD1FCE-736B-4838-AF13-FD2B87583830}" dt="2024-04-03T16:25:58.219" v="22"/>
          <ac:spMkLst>
            <pc:docMk/>
            <pc:sldMk cId="393727100" sldId="1533"/>
            <ac:spMk id="5" creationId="{A27DCBDC-B3F7-06B3-DAF9-5F64F868CA2C}"/>
          </ac:spMkLst>
        </pc:spChg>
        <pc:picChg chg="del">
          <ac:chgData name="Jenna Mehdi" userId="b1819edf-7034-46c7-81c9-f490cdfd6cd9" providerId="ADAL" clId="{B8DD1FCE-736B-4838-AF13-FD2B87583830}" dt="2024-04-03T16:55:46.772" v="367" actId="478"/>
          <ac:picMkLst>
            <pc:docMk/>
            <pc:sldMk cId="393727100" sldId="1533"/>
            <ac:picMk id="3" creationId="{D6A935DD-59DB-4FA7-CBE0-D266EA453F0E}"/>
          </ac:picMkLst>
        </pc:picChg>
      </pc:sldChg>
      <pc:sldChg chg="delSp modSp mod delAnim modNotesTx">
        <pc:chgData name="Jenna Mehdi" userId="b1819edf-7034-46c7-81c9-f490cdfd6cd9" providerId="ADAL" clId="{B8DD1FCE-736B-4838-AF13-FD2B87583830}" dt="2024-04-03T20:16:52.108" v="376" actId="207"/>
        <pc:sldMkLst>
          <pc:docMk/>
          <pc:sldMk cId="2451820660" sldId="1546"/>
        </pc:sldMkLst>
        <pc:picChg chg="mod">
          <ac:chgData name="Jenna Mehdi" userId="b1819edf-7034-46c7-81c9-f490cdfd6cd9" providerId="ADAL" clId="{B8DD1FCE-736B-4838-AF13-FD2B87583830}" dt="2024-04-03T20:16:52.108" v="376" actId="207"/>
          <ac:picMkLst>
            <pc:docMk/>
            <pc:sldMk cId="2451820660" sldId="1546"/>
            <ac:picMk id="3" creationId="{15899F6E-46C7-C6F2-BAFE-157CD79A6CA8}"/>
          </ac:picMkLst>
        </pc:picChg>
        <pc:picChg chg="del">
          <ac:chgData name="Jenna Mehdi" userId="b1819edf-7034-46c7-81c9-f490cdfd6cd9" providerId="ADAL" clId="{B8DD1FCE-736B-4838-AF13-FD2B87583830}" dt="2024-04-03T16:26:55.029" v="28" actId="478"/>
          <ac:picMkLst>
            <pc:docMk/>
            <pc:sldMk cId="2451820660" sldId="1546"/>
            <ac:picMk id="4" creationId="{B8505529-281D-901F-F2A4-FB46F4B7095B}"/>
          </ac:picMkLst>
        </pc:picChg>
      </pc:sldChg>
      <pc:sldChg chg="delSp modSp mod delAnim modNotesTx">
        <pc:chgData name="Jenna Mehdi" userId="b1819edf-7034-46c7-81c9-f490cdfd6cd9" providerId="ADAL" clId="{B8DD1FCE-736B-4838-AF13-FD2B87583830}" dt="2024-04-03T20:16:15.355" v="374" actId="207"/>
        <pc:sldMkLst>
          <pc:docMk/>
          <pc:sldMk cId="3441358568" sldId="1549"/>
        </pc:sldMkLst>
        <pc:picChg chg="mod">
          <ac:chgData name="Jenna Mehdi" userId="b1819edf-7034-46c7-81c9-f490cdfd6cd9" providerId="ADAL" clId="{B8DD1FCE-736B-4838-AF13-FD2B87583830}" dt="2024-04-03T20:16:15.355" v="374" actId="207"/>
          <ac:picMkLst>
            <pc:docMk/>
            <pc:sldMk cId="3441358568" sldId="1549"/>
            <ac:picMk id="3" creationId="{EA4337E3-2A98-F7F5-8A7E-17E03E68016E}"/>
          </ac:picMkLst>
        </pc:picChg>
        <pc:picChg chg="del">
          <ac:chgData name="Jenna Mehdi" userId="b1819edf-7034-46c7-81c9-f490cdfd6cd9" providerId="ADAL" clId="{B8DD1FCE-736B-4838-AF13-FD2B87583830}" dt="2024-04-03T16:26:05.187" v="23" actId="478"/>
          <ac:picMkLst>
            <pc:docMk/>
            <pc:sldMk cId="3441358568" sldId="1549"/>
            <ac:picMk id="4" creationId="{01986F98-E7B3-181F-3E99-B9A6B37071B3}"/>
          </ac:picMkLst>
        </pc:picChg>
      </pc:sldChg>
      <pc:sldChg chg="delSp mod delAnim modNotesTx">
        <pc:chgData name="Jenna Mehdi" userId="b1819edf-7034-46c7-81c9-f490cdfd6cd9" providerId="ADAL" clId="{B8DD1FCE-736B-4838-AF13-FD2B87583830}" dt="2024-04-03T16:26:35.382" v="26" actId="6549"/>
        <pc:sldMkLst>
          <pc:docMk/>
          <pc:sldMk cId="2671844179" sldId="1550"/>
        </pc:sldMkLst>
        <pc:picChg chg="del">
          <ac:chgData name="Jenna Mehdi" userId="b1819edf-7034-46c7-81c9-f490cdfd6cd9" providerId="ADAL" clId="{B8DD1FCE-736B-4838-AF13-FD2B87583830}" dt="2024-04-03T16:26:28.884" v="24" actId="478"/>
          <ac:picMkLst>
            <pc:docMk/>
            <pc:sldMk cId="2671844179" sldId="1550"/>
            <ac:picMk id="3" creationId="{CF7D85CF-5761-9136-A2C6-B9FC0DD21D0A}"/>
          </ac:picMkLst>
        </pc:picChg>
      </pc:sldChg>
      <pc:sldChg chg="addSp delSp modSp mod setBg delAnim modAnim modNotesTx">
        <pc:chgData name="Jenna Mehdi" userId="b1819edf-7034-46c7-81c9-f490cdfd6cd9" providerId="ADAL" clId="{B8DD1FCE-736B-4838-AF13-FD2B87583830}" dt="2024-04-03T16:51:29.826" v="362"/>
        <pc:sldMkLst>
          <pc:docMk/>
          <pc:sldMk cId="2871311236" sldId="1552"/>
        </pc:sldMkLst>
        <pc:spChg chg="mod">
          <ac:chgData name="Jenna Mehdi" userId="b1819edf-7034-46c7-81c9-f490cdfd6cd9" providerId="ADAL" clId="{B8DD1FCE-736B-4838-AF13-FD2B87583830}" dt="2024-04-03T16:46:40.888" v="328" actId="207"/>
          <ac:spMkLst>
            <pc:docMk/>
            <pc:sldMk cId="2871311236" sldId="1552"/>
            <ac:spMk id="2" creationId="{394C74AD-87C8-EE4C-4558-FCF88C125D42}"/>
          </ac:spMkLst>
        </pc:spChg>
        <pc:picChg chg="add del mod">
          <ac:chgData name="Jenna Mehdi" userId="b1819edf-7034-46c7-81c9-f490cdfd6cd9" providerId="ADAL" clId="{B8DD1FCE-736B-4838-AF13-FD2B87583830}" dt="2024-04-03T16:51:29.826" v="362"/>
          <ac:picMkLst>
            <pc:docMk/>
            <pc:sldMk cId="2871311236" sldId="1552"/>
            <ac:picMk id="3" creationId="{394C74AD-87C8-EE4C-4558-FCF88C125D42}"/>
          </ac:picMkLst>
        </pc:picChg>
        <pc:picChg chg="del">
          <ac:chgData name="Jenna Mehdi" userId="b1819edf-7034-46c7-81c9-f490cdfd6cd9" providerId="ADAL" clId="{B8DD1FCE-736B-4838-AF13-FD2B87583830}" dt="2024-04-03T16:22:59.744" v="4" actId="478"/>
          <ac:picMkLst>
            <pc:docMk/>
            <pc:sldMk cId="2871311236" sldId="1552"/>
            <ac:picMk id="4" creationId="{CF25BE60-9592-9B81-FCDB-9C5E627093F2}"/>
          </ac:picMkLst>
        </pc:picChg>
      </pc:sldChg>
      <pc:sldChg chg="delSp modSp mod delAnim modNotesTx">
        <pc:chgData name="Jenna Mehdi" userId="b1819edf-7034-46c7-81c9-f490cdfd6cd9" providerId="ADAL" clId="{B8DD1FCE-736B-4838-AF13-FD2B87583830}" dt="2024-04-03T20:15:36.102" v="372" actId="207"/>
        <pc:sldMkLst>
          <pc:docMk/>
          <pc:sldMk cId="3188206614" sldId="1553"/>
        </pc:sldMkLst>
        <pc:picChg chg="del">
          <ac:chgData name="Jenna Mehdi" userId="b1819edf-7034-46c7-81c9-f490cdfd6cd9" providerId="ADAL" clId="{B8DD1FCE-736B-4838-AF13-FD2B87583830}" dt="2024-04-03T16:22:18.945" v="3" actId="478"/>
          <ac:picMkLst>
            <pc:docMk/>
            <pc:sldMk cId="3188206614" sldId="1553"/>
            <ac:picMk id="4" creationId="{C3984DD2-7981-B803-2FF6-BCA78A3269C8}"/>
          </ac:picMkLst>
        </pc:picChg>
        <pc:picChg chg="mod">
          <ac:chgData name="Jenna Mehdi" userId="b1819edf-7034-46c7-81c9-f490cdfd6cd9" providerId="ADAL" clId="{B8DD1FCE-736B-4838-AF13-FD2B87583830}" dt="2024-04-03T16:55:38.805" v="366" actId="1076"/>
          <ac:picMkLst>
            <pc:docMk/>
            <pc:sldMk cId="3188206614" sldId="1553"/>
            <ac:picMk id="5" creationId="{A75F548C-9B3F-0BC1-B9E8-3D43B7EC5204}"/>
          </ac:picMkLst>
        </pc:picChg>
        <pc:picChg chg="mod">
          <ac:chgData name="Jenna Mehdi" userId="b1819edf-7034-46c7-81c9-f490cdfd6cd9" providerId="ADAL" clId="{B8DD1FCE-736B-4838-AF13-FD2B87583830}" dt="2024-04-03T20:15:36.102" v="372" actId="207"/>
          <ac:picMkLst>
            <pc:docMk/>
            <pc:sldMk cId="3188206614" sldId="1553"/>
            <ac:picMk id="11" creationId="{D7B69E60-748E-A298-99E5-13EF46795C30}"/>
          </ac:picMkLst>
        </pc:picChg>
      </pc:sldChg>
      <pc:sldChg chg="delSp mod delAnim modNotesTx">
        <pc:chgData name="Jenna Mehdi" userId="b1819edf-7034-46c7-81c9-f490cdfd6cd9" providerId="ADAL" clId="{B8DD1FCE-736B-4838-AF13-FD2B87583830}" dt="2024-04-03T16:27:23.530" v="34" actId="20577"/>
        <pc:sldMkLst>
          <pc:docMk/>
          <pc:sldMk cId="542904285" sldId="1554"/>
        </pc:sldMkLst>
        <pc:picChg chg="del">
          <ac:chgData name="Jenna Mehdi" userId="b1819edf-7034-46c7-81c9-f490cdfd6cd9" providerId="ADAL" clId="{B8DD1FCE-736B-4838-AF13-FD2B87583830}" dt="2024-04-03T16:27:21.231" v="33" actId="478"/>
          <ac:picMkLst>
            <pc:docMk/>
            <pc:sldMk cId="542904285" sldId="1554"/>
            <ac:picMk id="3" creationId="{42B035AE-C53C-CE62-899A-7EB8D0A1B06A}"/>
          </ac:picMkLst>
        </pc:picChg>
      </pc:sldChg>
      <pc:sldChg chg="delSp modSp mod delAnim modNotesTx">
        <pc:chgData name="Jenna Mehdi" userId="b1819edf-7034-46c7-81c9-f490cdfd6cd9" providerId="ADAL" clId="{B8DD1FCE-736B-4838-AF13-FD2B87583830}" dt="2024-04-03T20:17:34.216" v="378" actId="207"/>
        <pc:sldMkLst>
          <pc:docMk/>
          <pc:sldMk cId="1943195099" sldId="1555"/>
        </pc:sldMkLst>
        <pc:picChg chg="del">
          <ac:chgData name="Jenna Mehdi" userId="b1819edf-7034-46c7-81c9-f490cdfd6cd9" providerId="ADAL" clId="{B8DD1FCE-736B-4838-AF13-FD2B87583830}" dt="2024-04-03T16:27:16.959" v="32" actId="478"/>
          <ac:picMkLst>
            <pc:docMk/>
            <pc:sldMk cId="1943195099" sldId="1555"/>
            <ac:picMk id="2" creationId="{F9800777-2015-4362-8318-58854360F1F1}"/>
          </ac:picMkLst>
        </pc:picChg>
        <pc:picChg chg="mod">
          <ac:chgData name="Jenna Mehdi" userId="b1819edf-7034-46c7-81c9-f490cdfd6cd9" providerId="ADAL" clId="{B8DD1FCE-736B-4838-AF13-FD2B87583830}" dt="2024-04-03T20:17:34.216" v="378" actId="207"/>
          <ac:picMkLst>
            <pc:docMk/>
            <pc:sldMk cId="1943195099" sldId="1555"/>
            <ac:picMk id="7" creationId="{E88F8427-EE08-70B4-A909-B9F5291797AF}"/>
          </ac:picMkLst>
        </pc:picChg>
      </pc:sldChg>
      <pc:sldChg chg="delSp mod delAnim modNotesTx">
        <pc:chgData name="Jenna Mehdi" userId="b1819edf-7034-46c7-81c9-f490cdfd6cd9" providerId="ADAL" clId="{B8DD1FCE-736B-4838-AF13-FD2B87583830}" dt="2024-04-03T16:27:14.273" v="31" actId="478"/>
        <pc:sldMkLst>
          <pc:docMk/>
          <pc:sldMk cId="1474021269" sldId="1556"/>
        </pc:sldMkLst>
        <pc:picChg chg="del">
          <ac:chgData name="Jenna Mehdi" userId="b1819edf-7034-46c7-81c9-f490cdfd6cd9" providerId="ADAL" clId="{B8DD1FCE-736B-4838-AF13-FD2B87583830}" dt="2024-04-03T16:27:14.273" v="31" actId="478"/>
          <ac:picMkLst>
            <pc:docMk/>
            <pc:sldMk cId="1474021269" sldId="1556"/>
            <ac:picMk id="3" creationId="{83813737-42A0-15FB-24EB-203DA2262F33}"/>
          </ac:picMkLst>
        </pc:picChg>
      </pc:sldChg>
      <pc:sldChg chg="delSp modSp mod delAnim modNotesTx">
        <pc:chgData name="Jenna Mehdi" userId="b1819edf-7034-46c7-81c9-f490cdfd6cd9" providerId="ADAL" clId="{B8DD1FCE-736B-4838-AF13-FD2B87583830}" dt="2024-04-03T20:14:07.655" v="370" actId="207"/>
        <pc:sldMkLst>
          <pc:docMk/>
          <pc:sldMk cId="1544705350" sldId="1558"/>
        </pc:sldMkLst>
        <pc:picChg chg="mod">
          <ac:chgData name="Jenna Mehdi" userId="b1819edf-7034-46c7-81c9-f490cdfd6cd9" providerId="ADAL" clId="{B8DD1FCE-736B-4838-AF13-FD2B87583830}" dt="2024-04-03T20:14:07.655" v="370" actId="207"/>
          <ac:picMkLst>
            <pc:docMk/>
            <pc:sldMk cId="1544705350" sldId="1558"/>
            <ac:picMk id="3" creationId="{394C74AD-87C8-EE4C-4558-FCF88C125D42}"/>
          </ac:picMkLst>
        </pc:picChg>
        <pc:picChg chg="del">
          <ac:chgData name="Jenna Mehdi" userId="b1819edf-7034-46c7-81c9-f490cdfd6cd9" providerId="ADAL" clId="{B8DD1FCE-736B-4838-AF13-FD2B87583830}" dt="2024-04-03T16:55:24.641" v="363" actId="478"/>
          <ac:picMkLst>
            <pc:docMk/>
            <pc:sldMk cId="1544705350" sldId="1558"/>
            <ac:picMk id="4" creationId="{CF25BE60-9592-9B81-FCDB-9C5E627093F2}"/>
          </ac:picMkLst>
        </pc:picChg>
      </pc:sldChg>
      <pc:sldMasterChg chg="addSp modTransition modSldLayout">
        <pc:chgData name="Jenna Mehdi" userId="b1819edf-7034-46c7-81c9-f490cdfd6cd9" providerId="ADAL" clId="{B8DD1FCE-736B-4838-AF13-FD2B87583830}" dt="2024-04-03T16:23:59.755" v="14"/>
        <pc:sldMasterMkLst>
          <pc:docMk/>
          <pc:sldMasterMk cId="518183973" sldId="2147483695"/>
        </pc:sldMasterMkLst>
        <pc:spChg chg="add">
          <ac:chgData name="Jenna Mehdi" userId="b1819edf-7034-46c7-81c9-f490cdfd6cd9" providerId="ADAL" clId="{B8DD1FCE-736B-4838-AF13-FD2B87583830}" dt="2024-04-03T16:23:57.768" v="11"/>
          <ac:spMkLst>
            <pc:docMk/>
            <pc:sldMasterMk cId="518183973" sldId="2147483695"/>
            <ac:spMk id="7" creationId="{81780286-AE90-73F9-8093-B5CE24BABA45}"/>
          </ac:spMkLst>
        </pc:spChg>
        <pc:picChg chg="add">
          <ac:chgData name="Jenna Mehdi" userId="b1819edf-7034-46c7-81c9-f490cdfd6cd9" providerId="ADAL" clId="{B8DD1FCE-736B-4838-AF13-FD2B87583830}" dt="2024-04-03T16:23:57.768" v="11"/>
          <ac:picMkLst>
            <pc:docMk/>
            <pc:sldMasterMk cId="518183973" sldId="2147483695"/>
            <ac:picMk id="8" creationId="{A4624588-06A1-33FB-ABE6-D2EB82A5C86A}"/>
          </ac:picMkLst>
        </pc:picChg>
        <pc:sldLayoutChg chg="addSp modTransition">
          <pc:chgData name="Jenna Mehdi" userId="b1819edf-7034-46c7-81c9-f490cdfd6cd9" providerId="ADAL" clId="{B8DD1FCE-736B-4838-AF13-FD2B87583830}" dt="2024-04-03T16:23:59.755" v="14"/>
          <pc:sldLayoutMkLst>
            <pc:docMk/>
            <pc:sldMasterMk cId="518183973" sldId="2147483695"/>
            <pc:sldLayoutMk cId="1523086756" sldId="2147483696"/>
          </pc:sldLayoutMkLst>
          <pc:picChg chg="add">
            <ac:chgData name="Jenna Mehdi" userId="b1819edf-7034-46c7-81c9-f490cdfd6cd9" providerId="ADAL" clId="{B8DD1FCE-736B-4838-AF13-FD2B87583830}" dt="2024-04-03T16:23:57.768" v="11"/>
            <ac:picMkLst>
              <pc:docMk/>
              <pc:sldMasterMk cId="518183973" sldId="2147483695"/>
              <pc:sldLayoutMk cId="1523086756" sldId="2147483696"/>
              <ac:picMk id="7" creationId="{1F301C6F-8F40-A639-D39A-B7DFE85E0B4B}"/>
            </ac:picMkLst>
          </pc:picChg>
        </pc:sldLayoutChg>
        <pc:sldLayoutChg chg="modTransition">
          <pc:chgData name="Jenna Mehdi" userId="b1819edf-7034-46c7-81c9-f490cdfd6cd9" providerId="ADAL" clId="{B8DD1FCE-736B-4838-AF13-FD2B87583830}" dt="2024-04-03T16:23:59.755" v="14"/>
          <pc:sldLayoutMkLst>
            <pc:docMk/>
            <pc:sldMasterMk cId="518183973" sldId="2147483695"/>
            <pc:sldLayoutMk cId="1293642700" sldId="2147483702"/>
          </pc:sldLayoutMkLst>
        </pc:sldLayoutChg>
      </pc:sldMasterChg>
      <pc:sldMasterChg chg="addSp modTransition modSldLayout">
        <pc:chgData name="Jenna Mehdi" userId="b1819edf-7034-46c7-81c9-f490cdfd6cd9" providerId="ADAL" clId="{B8DD1FCE-736B-4838-AF13-FD2B87583830}" dt="2024-04-03T16:25:58.219" v="22"/>
        <pc:sldMasterMkLst>
          <pc:docMk/>
          <pc:sldMasterMk cId="1078972175" sldId="2147483695"/>
        </pc:sldMasterMkLst>
        <pc:spChg chg="add">
          <ac:chgData name="Jenna Mehdi" userId="b1819edf-7034-46c7-81c9-f490cdfd6cd9" providerId="ADAL" clId="{B8DD1FCE-736B-4838-AF13-FD2B87583830}" dt="2024-04-03T16:25:42.998" v="15"/>
          <ac:spMkLst>
            <pc:docMk/>
            <pc:sldMasterMk cId="1078972175" sldId="2147483695"/>
            <ac:spMk id="7" creationId="{EB8DEDA9-0669-281E-2D73-1BF66742304F}"/>
          </ac:spMkLst>
        </pc:spChg>
        <pc:picChg chg="add">
          <ac:chgData name="Jenna Mehdi" userId="b1819edf-7034-46c7-81c9-f490cdfd6cd9" providerId="ADAL" clId="{B8DD1FCE-736B-4838-AF13-FD2B87583830}" dt="2024-04-03T16:25:42.998" v="15"/>
          <ac:picMkLst>
            <pc:docMk/>
            <pc:sldMasterMk cId="1078972175" sldId="2147483695"/>
            <ac:picMk id="8" creationId="{580A55D0-C64B-A2CF-2267-4BA4C8E16D09}"/>
          </ac:picMkLst>
        </pc:picChg>
        <pc:sldLayoutChg chg="addSp modTransition">
          <pc:chgData name="Jenna Mehdi" userId="b1819edf-7034-46c7-81c9-f490cdfd6cd9" providerId="ADAL" clId="{B8DD1FCE-736B-4838-AF13-FD2B87583830}" dt="2024-04-03T16:25:58.219" v="22"/>
          <pc:sldLayoutMkLst>
            <pc:docMk/>
            <pc:sldMasterMk cId="1078972175" sldId="2147483695"/>
            <pc:sldLayoutMk cId="3402956750" sldId="2147483696"/>
          </pc:sldLayoutMkLst>
          <pc:picChg chg="add">
            <ac:chgData name="Jenna Mehdi" userId="b1819edf-7034-46c7-81c9-f490cdfd6cd9" providerId="ADAL" clId="{B8DD1FCE-736B-4838-AF13-FD2B87583830}" dt="2024-04-03T16:25:42.998" v="15"/>
            <ac:picMkLst>
              <pc:docMk/>
              <pc:sldMasterMk cId="1078972175" sldId="2147483695"/>
              <pc:sldLayoutMk cId="3402956750" sldId="2147483696"/>
              <ac:picMk id="7" creationId="{D024D311-D400-878C-4639-8C9B8939598F}"/>
            </ac:picMkLst>
          </pc:picChg>
        </pc:sldLayoutChg>
        <pc:sldLayoutChg chg="modTransition">
          <pc:chgData name="Jenna Mehdi" userId="b1819edf-7034-46c7-81c9-f490cdfd6cd9" providerId="ADAL" clId="{B8DD1FCE-736B-4838-AF13-FD2B87583830}" dt="2024-04-03T16:25:58.219" v="22"/>
          <pc:sldLayoutMkLst>
            <pc:docMk/>
            <pc:sldMasterMk cId="1078972175" sldId="2147483695"/>
            <pc:sldLayoutMk cId="1813772610" sldId="2147483702"/>
          </pc:sldLayoutMkLst>
        </pc:sldLayoutChg>
      </pc:sldMasterChg>
      <pc:sldMasterChg chg="addSp modTransition modSldLayout">
        <pc:chgData name="Jenna Mehdi" userId="b1819edf-7034-46c7-81c9-f490cdfd6cd9" providerId="ADAL" clId="{B8DD1FCE-736B-4838-AF13-FD2B87583830}" dt="2024-04-03T16:23:29.362" v="10"/>
        <pc:sldMasterMkLst>
          <pc:docMk/>
          <pc:sldMasterMk cId="4245350835" sldId="2147483695"/>
        </pc:sldMasterMkLst>
        <pc:spChg chg="add">
          <ac:chgData name="Jenna Mehdi" userId="b1819edf-7034-46c7-81c9-f490cdfd6cd9" providerId="ADAL" clId="{B8DD1FCE-736B-4838-AF13-FD2B87583830}" dt="2024-04-03T16:23:08.732" v="5"/>
          <ac:spMkLst>
            <pc:docMk/>
            <pc:sldMasterMk cId="4245350835" sldId="2147483695"/>
            <ac:spMk id="7" creationId="{239BF7DB-EB85-AB9D-4BDA-A13705E4840A}"/>
          </ac:spMkLst>
        </pc:spChg>
        <pc:picChg chg="add">
          <ac:chgData name="Jenna Mehdi" userId="b1819edf-7034-46c7-81c9-f490cdfd6cd9" providerId="ADAL" clId="{B8DD1FCE-736B-4838-AF13-FD2B87583830}" dt="2024-04-03T16:23:08.732" v="5"/>
          <ac:picMkLst>
            <pc:docMk/>
            <pc:sldMasterMk cId="4245350835" sldId="2147483695"/>
            <ac:picMk id="8" creationId="{B0780505-F938-DABC-742A-E28057B4D21A}"/>
          </ac:picMkLst>
        </pc:picChg>
        <pc:sldLayoutChg chg="addSp modTransition">
          <pc:chgData name="Jenna Mehdi" userId="b1819edf-7034-46c7-81c9-f490cdfd6cd9" providerId="ADAL" clId="{B8DD1FCE-736B-4838-AF13-FD2B87583830}" dt="2024-04-03T16:23:29.362" v="10"/>
          <pc:sldLayoutMkLst>
            <pc:docMk/>
            <pc:sldMasterMk cId="4245350835" sldId="2147483695"/>
            <pc:sldLayoutMk cId="4164208632" sldId="2147483696"/>
          </pc:sldLayoutMkLst>
          <pc:picChg chg="add">
            <ac:chgData name="Jenna Mehdi" userId="b1819edf-7034-46c7-81c9-f490cdfd6cd9" providerId="ADAL" clId="{B8DD1FCE-736B-4838-AF13-FD2B87583830}" dt="2024-04-03T16:23:08.732" v="5"/>
            <ac:picMkLst>
              <pc:docMk/>
              <pc:sldMasterMk cId="4245350835" sldId="2147483695"/>
              <pc:sldLayoutMk cId="4164208632" sldId="2147483696"/>
              <ac:picMk id="7" creationId="{FEF44050-2A91-6D2E-FC5C-0363B7AE65BF}"/>
            </ac:picMkLst>
          </pc:picChg>
        </pc:sldLayoutChg>
        <pc:sldLayoutChg chg="modTransition">
          <pc:chgData name="Jenna Mehdi" userId="b1819edf-7034-46c7-81c9-f490cdfd6cd9" providerId="ADAL" clId="{B8DD1FCE-736B-4838-AF13-FD2B87583830}" dt="2024-04-03T16:23:29.362" v="10"/>
          <pc:sldLayoutMkLst>
            <pc:docMk/>
            <pc:sldMasterMk cId="4245350835" sldId="2147483695"/>
            <pc:sldLayoutMk cId="3778487576" sldId="2147483702"/>
          </pc:sldLayoutMkLst>
        </pc:sldLayoutChg>
      </pc:sldMasterChg>
      <pc:sldMasterChg chg="addSp modTransition modSldLayout">
        <pc:chgData name="Jenna Mehdi" userId="b1819edf-7034-46c7-81c9-f490cdfd6cd9" providerId="ADAL" clId="{B8DD1FCE-736B-4838-AF13-FD2B87583830}" dt="2024-04-03T16:23:28.150" v="8"/>
        <pc:sldMasterMkLst>
          <pc:docMk/>
          <pc:sldMasterMk cId="1362903759" sldId="2147483716"/>
        </pc:sldMasterMkLst>
        <pc:spChg chg="add">
          <ac:chgData name="Jenna Mehdi" userId="b1819edf-7034-46c7-81c9-f490cdfd6cd9" providerId="ADAL" clId="{B8DD1FCE-736B-4838-AF13-FD2B87583830}" dt="2024-04-03T16:23:14.071" v="7"/>
          <ac:spMkLst>
            <pc:docMk/>
            <pc:sldMasterMk cId="1362903759" sldId="2147483716"/>
            <ac:spMk id="7" creationId="{8A25DB15-CA67-8A08-8CC9-E1ABC2B8407E}"/>
          </ac:spMkLst>
        </pc:spChg>
        <pc:picChg chg="add">
          <ac:chgData name="Jenna Mehdi" userId="b1819edf-7034-46c7-81c9-f490cdfd6cd9" providerId="ADAL" clId="{B8DD1FCE-736B-4838-AF13-FD2B87583830}" dt="2024-04-03T16:23:14.071" v="7"/>
          <ac:picMkLst>
            <pc:docMk/>
            <pc:sldMasterMk cId="1362903759" sldId="2147483716"/>
            <ac:picMk id="8" creationId="{5310D850-275E-7838-4BFF-4ED1EAA0B180}"/>
          </ac:picMkLst>
        </pc:picChg>
        <pc:sldLayoutChg chg="addSp modTransition">
          <pc:chgData name="Jenna Mehdi" userId="b1819edf-7034-46c7-81c9-f490cdfd6cd9" providerId="ADAL" clId="{B8DD1FCE-736B-4838-AF13-FD2B87583830}" dt="2024-04-03T16:23:28.150" v="8"/>
          <pc:sldLayoutMkLst>
            <pc:docMk/>
            <pc:sldMasterMk cId="1362903759" sldId="2147483716"/>
            <pc:sldLayoutMk cId="2672438638" sldId="2147483717"/>
          </pc:sldLayoutMkLst>
          <pc:picChg chg="add">
            <ac:chgData name="Jenna Mehdi" userId="b1819edf-7034-46c7-81c9-f490cdfd6cd9" providerId="ADAL" clId="{B8DD1FCE-736B-4838-AF13-FD2B87583830}" dt="2024-04-03T16:23:14.071" v="7"/>
            <ac:picMkLst>
              <pc:docMk/>
              <pc:sldMasterMk cId="1362903759" sldId="2147483716"/>
              <pc:sldLayoutMk cId="2672438638" sldId="2147483717"/>
              <ac:picMk id="7" creationId="{FECC7A19-AE82-C7AC-C287-99E497E93FD2}"/>
            </ac:picMkLst>
          </pc:picChg>
        </pc:sldLayoutChg>
        <pc:sldLayoutChg chg="modTransition">
          <pc:chgData name="Jenna Mehdi" userId="b1819edf-7034-46c7-81c9-f490cdfd6cd9" providerId="ADAL" clId="{B8DD1FCE-736B-4838-AF13-FD2B87583830}" dt="2024-04-03T16:23:28.150" v="8"/>
          <pc:sldLayoutMkLst>
            <pc:docMk/>
            <pc:sldMasterMk cId="1362903759" sldId="2147483716"/>
            <pc:sldLayoutMk cId="3861877989" sldId="2147483723"/>
          </pc:sldLayoutMkLst>
        </pc:sldLayoutChg>
      </pc:sldMasterChg>
      <pc:sldMasterChg chg="addSp modTransition modSldLayout">
        <pc:chgData name="Jenna Mehdi" userId="b1819edf-7034-46c7-81c9-f490cdfd6cd9" providerId="ADAL" clId="{B8DD1FCE-736B-4838-AF13-FD2B87583830}" dt="2024-04-03T16:25:57.390" v="20"/>
        <pc:sldMasterMkLst>
          <pc:docMk/>
          <pc:sldMasterMk cId="4223055937" sldId="2147483716"/>
        </pc:sldMasterMkLst>
        <pc:spChg chg="add">
          <ac:chgData name="Jenna Mehdi" userId="b1819edf-7034-46c7-81c9-f490cdfd6cd9" providerId="ADAL" clId="{B8DD1FCE-736B-4838-AF13-FD2B87583830}" dt="2024-04-03T16:25:52.424" v="17"/>
          <ac:spMkLst>
            <pc:docMk/>
            <pc:sldMasterMk cId="4223055937" sldId="2147483716"/>
            <ac:spMk id="7" creationId="{E063A76D-2BC4-ECD1-F3AE-FB86C8430575}"/>
          </ac:spMkLst>
        </pc:spChg>
        <pc:picChg chg="add">
          <ac:chgData name="Jenna Mehdi" userId="b1819edf-7034-46c7-81c9-f490cdfd6cd9" providerId="ADAL" clId="{B8DD1FCE-736B-4838-AF13-FD2B87583830}" dt="2024-04-03T16:25:52.424" v="17"/>
          <ac:picMkLst>
            <pc:docMk/>
            <pc:sldMasterMk cId="4223055937" sldId="2147483716"/>
            <ac:picMk id="8" creationId="{DD862688-E592-1877-EB92-221F3383CDA5}"/>
          </ac:picMkLst>
        </pc:picChg>
        <pc:sldLayoutChg chg="addSp modTransition">
          <pc:chgData name="Jenna Mehdi" userId="b1819edf-7034-46c7-81c9-f490cdfd6cd9" providerId="ADAL" clId="{B8DD1FCE-736B-4838-AF13-FD2B87583830}" dt="2024-04-03T16:25:57.390" v="20"/>
          <pc:sldLayoutMkLst>
            <pc:docMk/>
            <pc:sldMasterMk cId="4223055937" sldId="2147483716"/>
            <pc:sldLayoutMk cId="1531051196" sldId="2147483717"/>
          </pc:sldLayoutMkLst>
          <pc:picChg chg="add">
            <ac:chgData name="Jenna Mehdi" userId="b1819edf-7034-46c7-81c9-f490cdfd6cd9" providerId="ADAL" clId="{B8DD1FCE-736B-4838-AF13-FD2B87583830}" dt="2024-04-03T16:25:52.424" v="17"/>
            <ac:picMkLst>
              <pc:docMk/>
              <pc:sldMasterMk cId="4223055937" sldId="2147483716"/>
              <pc:sldLayoutMk cId="1531051196" sldId="2147483717"/>
              <ac:picMk id="7" creationId="{933381A4-B9BE-C979-3694-57209919D9E8}"/>
            </ac:picMkLst>
          </pc:picChg>
        </pc:sldLayoutChg>
        <pc:sldLayoutChg chg="modTransition">
          <pc:chgData name="Jenna Mehdi" userId="b1819edf-7034-46c7-81c9-f490cdfd6cd9" providerId="ADAL" clId="{B8DD1FCE-736B-4838-AF13-FD2B87583830}" dt="2024-04-03T16:25:57.390" v="20"/>
          <pc:sldLayoutMkLst>
            <pc:docMk/>
            <pc:sldMasterMk cId="4223055937" sldId="2147483716"/>
            <pc:sldLayoutMk cId="2119924844" sldId="2147483723"/>
          </pc:sldLayoutMkLst>
        </pc:sldLayoutChg>
      </pc:sldMasterChg>
      <pc:sldMasterChg chg="addSp modTransition modSldLayout">
        <pc:chgData name="Jenna Mehdi" userId="b1819edf-7034-46c7-81c9-f490cdfd6cd9" providerId="ADAL" clId="{B8DD1FCE-736B-4838-AF13-FD2B87583830}" dt="2024-04-03T16:25:56.809" v="19"/>
        <pc:sldMasterMkLst>
          <pc:docMk/>
          <pc:sldMasterMk cId="3326530812" sldId="2147483729"/>
        </pc:sldMasterMkLst>
        <pc:spChg chg="add">
          <ac:chgData name="Jenna Mehdi" userId="b1819edf-7034-46c7-81c9-f490cdfd6cd9" providerId="ADAL" clId="{B8DD1FCE-736B-4838-AF13-FD2B87583830}" dt="2024-04-03T16:25:55.104" v="18"/>
          <ac:spMkLst>
            <pc:docMk/>
            <pc:sldMasterMk cId="3326530812" sldId="2147483729"/>
            <ac:spMk id="7" creationId="{23BC18AE-09F3-99C3-9AB1-9EBD736EE177}"/>
          </ac:spMkLst>
        </pc:spChg>
        <pc:picChg chg="add">
          <ac:chgData name="Jenna Mehdi" userId="b1819edf-7034-46c7-81c9-f490cdfd6cd9" providerId="ADAL" clId="{B8DD1FCE-736B-4838-AF13-FD2B87583830}" dt="2024-04-03T16:25:55.104" v="18"/>
          <ac:picMkLst>
            <pc:docMk/>
            <pc:sldMasterMk cId="3326530812" sldId="2147483729"/>
            <ac:picMk id="8" creationId="{DD0326D5-690A-33EF-7F27-FD856DD43C92}"/>
          </ac:picMkLst>
        </pc:picChg>
        <pc:sldLayoutChg chg="addSp modTransition">
          <pc:chgData name="Jenna Mehdi" userId="b1819edf-7034-46c7-81c9-f490cdfd6cd9" providerId="ADAL" clId="{B8DD1FCE-736B-4838-AF13-FD2B87583830}" dt="2024-04-03T16:25:56.809" v="19"/>
          <pc:sldLayoutMkLst>
            <pc:docMk/>
            <pc:sldMasterMk cId="3326530812" sldId="2147483729"/>
            <pc:sldLayoutMk cId="1287148039" sldId="2147483730"/>
          </pc:sldLayoutMkLst>
          <pc:picChg chg="add">
            <ac:chgData name="Jenna Mehdi" userId="b1819edf-7034-46c7-81c9-f490cdfd6cd9" providerId="ADAL" clId="{B8DD1FCE-736B-4838-AF13-FD2B87583830}" dt="2024-04-03T16:25:55.104" v="18"/>
            <ac:picMkLst>
              <pc:docMk/>
              <pc:sldMasterMk cId="3326530812" sldId="2147483729"/>
              <pc:sldLayoutMk cId="1287148039" sldId="2147483730"/>
              <ac:picMk id="7" creationId="{F555FE8B-CD7E-15AF-01BE-A9AE2277E680}"/>
            </ac:picMkLst>
          </pc:picChg>
        </pc:sldLayoutChg>
        <pc:sldLayoutChg chg="modTransition">
          <pc:chgData name="Jenna Mehdi" userId="b1819edf-7034-46c7-81c9-f490cdfd6cd9" providerId="ADAL" clId="{B8DD1FCE-736B-4838-AF13-FD2B87583830}" dt="2024-04-03T16:25:56.809" v="19"/>
          <pc:sldLayoutMkLst>
            <pc:docMk/>
            <pc:sldMasterMk cId="3326530812" sldId="2147483729"/>
            <pc:sldLayoutMk cId="4267799248" sldId="2147483736"/>
          </pc:sldLayoutMkLst>
        </pc:sldLayoutChg>
      </pc:sldMasterChg>
    </pc:docChg>
  </pc:docChgLst>
  <pc:docChgLst>
    <pc:chgData name="Jenna Mehdi" userId="S::jenna.mehdi@girlguiding.org.uk::b1819edf-7034-46c7-81c9-f490cdfd6cd9" providerId="AD" clId="Web-{89F2FC83-D417-64AE-12F3-9A728ED3A8BB}"/>
    <pc:docChg chg="modSld">
      <pc:chgData name="Jenna Mehdi" userId="S::jenna.mehdi@girlguiding.org.uk::b1819edf-7034-46c7-81c9-f490cdfd6cd9" providerId="AD" clId="Web-{89F2FC83-D417-64AE-12F3-9A728ED3A8BB}" dt="2024-04-04T10:41:15.131" v="0"/>
      <pc:docMkLst>
        <pc:docMk/>
      </pc:docMkLst>
      <pc:sldChg chg="delSp">
        <pc:chgData name="Jenna Mehdi" userId="S::jenna.mehdi@girlguiding.org.uk::b1819edf-7034-46c7-81c9-f490cdfd6cd9" providerId="AD" clId="Web-{89F2FC83-D417-64AE-12F3-9A728ED3A8BB}" dt="2024-04-04T10:41:15.131" v="0"/>
        <pc:sldMkLst>
          <pc:docMk/>
          <pc:sldMk cId="393727100" sldId="1533"/>
        </pc:sldMkLst>
        <pc:spChg chg="del">
          <ac:chgData name="Jenna Mehdi" userId="S::jenna.mehdi@girlguiding.org.uk::b1819edf-7034-46c7-81c9-f490cdfd6cd9" providerId="AD" clId="Web-{89F2FC83-D417-64AE-12F3-9A728ED3A8BB}" dt="2024-04-04T10:41:15.131" v="0"/>
          <ac:spMkLst>
            <pc:docMk/>
            <pc:sldMk cId="393727100" sldId="1533"/>
            <ac:spMk id="5" creationId="{A27DCBDC-B3F7-06B3-DAF9-5F64F868CA2C}"/>
          </ac:spMkLst>
        </pc:spChg>
      </pc:sldChg>
    </pc:docChg>
  </pc:docChgLst>
  <pc:docChgLst>
    <pc:chgData name="Aimee Farmer" userId="c3d23179-7b49-4dda-bfa7-d5ba06507151" providerId="ADAL" clId="{30AAD2E4-3391-4E6D-B1DC-F688AF2F2487}"/>
    <pc:docChg chg="custSel modSld">
      <pc:chgData name="Aimee Farmer" userId="c3d23179-7b49-4dda-bfa7-d5ba06507151" providerId="ADAL" clId="{30AAD2E4-3391-4E6D-B1DC-F688AF2F2487}" dt="2024-03-20T15:48:26.159" v="1129" actId="1076"/>
      <pc:docMkLst>
        <pc:docMk/>
      </pc:docMkLst>
      <pc:sldChg chg="modSp mod">
        <pc:chgData name="Aimee Farmer" userId="c3d23179-7b49-4dda-bfa7-d5ba06507151" providerId="ADAL" clId="{30AAD2E4-3391-4E6D-B1DC-F688AF2F2487}" dt="2024-03-20T15:30:07.906" v="0" actId="1076"/>
        <pc:sldMkLst>
          <pc:docMk/>
          <pc:sldMk cId="393727100" sldId="1533"/>
        </pc:sldMkLst>
        <pc:picChg chg="mod">
          <ac:chgData name="Aimee Farmer" userId="c3d23179-7b49-4dda-bfa7-d5ba06507151" providerId="ADAL" clId="{30AAD2E4-3391-4E6D-B1DC-F688AF2F2487}" dt="2024-03-20T15:30:07.906" v="0" actId="1076"/>
          <ac:picMkLst>
            <pc:docMk/>
            <pc:sldMk cId="393727100" sldId="1533"/>
            <ac:picMk id="3" creationId="{D6A935DD-59DB-4FA7-CBE0-D266EA453F0E}"/>
          </ac:picMkLst>
        </pc:picChg>
      </pc:sldChg>
      <pc:sldChg chg="delSp modSp mod delAnim modNotesTx">
        <pc:chgData name="Aimee Farmer" userId="c3d23179-7b49-4dda-bfa7-d5ba06507151" providerId="ADAL" clId="{30AAD2E4-3391-4E6D-B1DC-F688AF2F2487}" dt="2024-03-20T15:44:46.842" v="899" actId="1076"/>
        <pc:sldMkLst>
          <pc:docMk/>
          <pc:sldMk cId="2451820660" sldId="1546"/>
        </pc:sldMkLst>
        <pc:picChg chg="mod">
          <ac:chgData name="Aimee Farmer" userId="c3d23179-7b49-4dda-bfa7-d5ba06507151" providerId="ADAL" clId="{30AAD2E4-3391-4E6D-B1DC-F688AF2F2487}" dt="2024-03-20T15:44:46.842" v="899" actId="1076"/>
          <ac:picMkLst>
            <pc:docMk/>
            <pc:sldMk cId="2451820660" sldId="1546"/>
            <ac:picMk id="4" creationId="{B8505529-281D-901F-F2A4-FB46F4B7095B}"/>
          </ac:picMkLst>
        </pc:picChg>
        <pc:picChg chg="del mod">
          <ac:chgData name="Aimee Farmer" userId="c3d23179-7b49-4dda-bfa7-d5ba06507151" providerId="ADAL" clId="{30AAD2E4-3391-4E6D-B1DC-F688AF2F2487}" dt="2024-03-20T15:44:44.442" v="898" actId="478"/>
          <ac:picMkLst>
            <pc:docMk/>
            <pc:sldMk cId="2451820660" sldId="1546"/>
            <ac:picMk id="6" creationId="{793BBD73-9FEC-A649-F608-9D8637F92DE5}"/>
          </ac:picMkLst>
        </pc:picChg>
      </pc:sldChg>
      <pc:sldChg chg="modSp mod">
        <pc:chgData name="Aimee Farmer" userId="c3d23179-7b49-4dda-bfa7-d5ba06507151" providerId="ADAL" clId="{30AAD2E4-3391-4E6D-B1DC-F688AF2F2487}" dt="2024-03-20T15:30:22.311" v="1" actId="1076"/>
        <pc:sldMkLst>
          <pc:docMk/>
          <pc:sldMk cId="3441358568" sldId="1549"/>
        </pc:sldMkLst>
        <pc:picChg chg="mod">
          <ac:chgData name="Aimee Farmer" userId="c3d23179-7b49-4dda-bfa7-d5ba06507151" providerId="ADAL" clId="{30AAD2E4-3391-4E6D-B1DC-F688AF2F2487}" dt="2024-03-20T15:30:22.311" v="1" actId="1076"/>
          <ac:picMkLst>
            <pc:docMk/>
            <pc:sldMk cId="3441358568" sldId="1549"/>
            <ac:picMk id="4" creationId="{01986F98-E7B3-181F-3E99-B9A6B37071B3}"/>
          </ac:picMkLst>
        </pc:picChg>
      </pc:sldChg>
      <pc:sldChg chg="modSp mod modNotesTx">
        <pc:chgData name="Aimee Farmer" userId="c3d23179-7b49-4dda-bfa7-d5ba06507151" providerId="ADAL" clId="{30AAD2E4-3391-4E6D-B1DC-F688AF2F2487}" dt="2024-03-20T15:40:29.076" v="446" actId="1076"/>
        <pc:sldMkLst>
          <pc:docMk/>
          <pc:sldMk cId="2671844179" sldId="1550"/>
        </pc:sldMkLst>
        <pc:picChg chg="mod">
          <ac:chgData name="Aimee Farmer" userId="c3d23179-7b49-4dda-bfa7-d5ba06507151" providerId="ADAL" clId="{30AAD2E4-3391-4E6D-B1DC-F688AF2F2487}" dt="2024-03-20T15:40:29.076" v="446" actId="1076"/>
          <ac:picMkLst>
            <pc:docMk/>
            <pc:sldMk cId="2671844179" sldId="1550"/>
            <ac:picMk id="3" creationId="{CF7D85CF-5761-9136-A2C6-B9FC0DD21D0A}"/>
          </ac:picMkLst>
        </pc:picChg>
      </pc:sldChg>
      <pc:sldChg chg="delSp modSp mod modNotesTx">
        <pc:chgData name="Aimee Farmer" userId="c3d23179-7b49-4dda-bfa7-d5ba06507151" providerId="ADAL" clId="{30AAD2E4-3391-4E6D-B1DC-F688AF2F2487}" dt="2024-03-20T15:37:38.831" v="6" actId="1076"/>
        <pc:sldMkLst>
          <pc:docMk/>
          <pc:sldMk cId="2871311236" sldId="1552"/>
        </pc:sldMkLst>
        <pc:picChg chg="del">
          <ac:chgData name="Aimee Farmer" userId="c3d23179-7b49-4dda-bfa7-d5ba06507151" providerId="ADAL" clId="{30AAD2E4-3391-4E6D-B1DC-F688AF2F2487}" dt="2024-03-20T15:35:58.791" v="2" actId="478"/>
          <ac:picMkLst>
            <pc:docMk/>
            <pc:sldMk cId="2871311236" sldId="1552"/>
            <ac:picMk id="2" creationId="{6CA2CA13-24D0-7F22-DBD7-34143A272397}"/>
          </ac:picMkLst>
        </pc:picChg>
        <pc:picChg chg="mod">
          <ac:chgData name="Aimee Farmer" userId="c3d23179-7b49-4dda-bfa7-d5ba06507151" providerId="ADAL" clId="{30AAD2E4-3391-4E6D-B1DC-F688AF2F2487}" dt="2024-03-20T15:37:38.831" v="6" actId="1076"/>
          <ac:picMkLst>
            <pc:docMk/>
            <pc:sldMk cId="2871311236" sldId="1552"/>
            <ac:picMk id="4" creationId="{CF25BE60-9592-9B81-FCDB-9C5E627093F2}"/>
          </ac:picMkLst>
        </pc:picChg>
      </pc:sldChg>
      <pc:sldChg chg="delSp modSp mod modNotesTx">
        <pc:chgData name="Aimee Farmer" userId="c3d23179-7b49-4dda-bfa7-d5ba06507151" providerId="ADAL" clId="{30AAD2E4-3391-4E6D-B1DC-F688AF2F2487}" dt="2024-03-20T15:38:04.175" v="7" actId="1076"/>
        <pc:sldMkLst>
          <pc:docMk/>
          <pc:sldMk cId="3188206614" sldId="1553"/>
        </pc:sldMkLst>
        <pc:picChg chg="del">
          <ac:chgData name="Aimee Farmer" userId="c3d23179-7b49-4dda-bfa7-d5ba06507151" providerId="ADAL" clId="{30AAD2E4-3391-4E6D-B1DC-F688AF2F2487}" dt="2024-03-20T15:36:01.491" v="3" actId="478"/>
          <ac:picMkLst>
            <pc:docMk/>
            <pc:sldMk cId="3188206614" sldId="1553"/>
            <ac:picMk id="3" creationId="{9E0CEEF9-5C84-6070-3DB8-4718884E83C0}"/>
          </ac:picMkLst>
        </pc:picChg>
        <pc:picChg chg="mod">
          <ac:chgData name="Aimee Farmer" userId="c3d23179-7b49-4dda-bfa7-d5ba06507151" providerId="ADAL" clId="{30AAD2E4-3391-4E6D-B1DC-F688AF2F2487}" dt="2024-03-20T15:38:04.175" v="7" actId="1076"/>
          <ac:picMkLst>
            <pc:docMk/>
            <pc:sldMk cId="3188206614" sldId="1553"/>
            <ac:picMk id="4" creationId="{C3984DD2-7981-B803-2FF6-BCA78A3269C8}"/>
          </ac:picMkLst>
        </pc:picChg>
      </pc:sldChg>
      <pc:sldChg chg="modSp mod modNotesTx">
        <pc:chgData name="Aimee Farmer" userId="c3d23179-7b49-4dda-bfa7-d5ba06507151" providerId="ADAL" clId="{30AAD2E4-3391-4E6D-B1DC-F688AF2F2487}" dt="2024-03-20T15:46:53.393" v="1057" actId="1076"/>
        <pc:sldMkLst>
          <pc:docMk/>
          <pc:sldMk cId="542904285" sldId="1554"/>
        </pc:sldMkLst>
        <pc:picChg chg="mod">
          <ac:chgData name="Aimee Farmer" userId="c3d23179-7b49-4dda-bfa7-d5ba06507151" providerId="ADAL" clId="{30AAD2E4-3391-4E6D-B1DC-F688AF2F2487}" dt="2024-03-20T15:46:53.393" v="1057" actId="1076"/>
          <ac:picMkLst>
            <pc:docMk/>
            <pc:sldMk cId="542904285" sldId="1554"/>
            <ac:picMk id="3" creationId="{42B035AE-C53C-CE62-899A-7EB8D0A1B06A}"/>
          </ac:picMkLst>
        </pc:picChg>
      </pc:sldChg>
      <pc:sldChg chg="modSp mod modNotesTx">
        <pc:chgData name="Aimee Farmer" userId="c3d23179-7b49-4dda-bfa7-d5ba06507151" providerId="ADAL" clId="{30AAD2E4-3391-4E6D-B1DC-F688AF2F2487}" dt="2024-03-20T15:47:34.376" v="1070" actId="1076"/>
        <pc:sldMkLst>
          <pc:docMk/>
          <pc:sldMk cId="1943195099" sldId="1555"/>
        </pc:sldMkLst>
        <pc:picChg chg="mod">
          <ac:chgData name="Aimee Farmer" userId="c3d23179-7b49-4dda-bfa7-d5ba06507151" providerId="ADAL" clId="{30AAD2E4-3391-4E6D-B1DC-F688AF2F2487}" dt="2024-03-20T15:47:34.376" v="1070" actId="1076"/>
          <ac:picMkLst>
            <pc:docMk/>
            <pc:sldMk cId="1943195099" sldId="1555"/>
            <ac:picMk id="2" creationId="{F9800777-2015-4362-8318-58854360F1F1}"/>
          </ac:picMkLst>
        </pc:picChg>
      </pc:sldChg>
      <pc:sldChg chg="modSp mod modNotesTx">
        <pc:chgData name="Aimee Farmer" userId="c3d23179-7b49-4dda-bfa7-d5ba06507151" providerId="ADAL" clId="{30AAD2E4-3391-4E6D-B1DC-F688AF2F2487}" dt="2024-03-20T15:48:26.159" v="1129" actId="1076"/>
        <pc:sldMkLst>
          <pc:docMk/>
          <pc:sldMk cId="1474021269" sldId="1556"/>
        </pc:sldMkLst>
        <pc:picChg chg="mod">
          <ac:chgData name="Aimee Farmer" userId="c3d23179-7b49-4dda-bfa7-d5ba06507151" providerId="ADAL" clId="{30AAD2E4-3391-4E6D-B1DC-F688AF2F2487}" dt="2024-03-20T15:48:26.159" v="1129" actId="1076"/>
          <ac:picMkLst>
            <pc:docMk/>
            <pc:sldMk cId="1474021269" sldId="1556"/>
            <ac:picMk id="3" creationId="{83813737-42A0-15FB-24EB-203DA2262F33}"/>
          </ac:picMkLst>
        </pc:picChg>
      </pc:sldChg>
    </pc:docChg>
  </pc:docChgLst>
  <pc:docChgLst>
    <pc:chgData name="Aimee Farmer" userId="S::aimee.farmer@girlguiding.org.uk::c3d23179-7b49-4dda-bfa7-d5ba06507151" providerId="AD" clId="Web-{0E614C33-007C-DCD8-458E-E70588D9A704}"/>
    <pc:docChg chg="modSld">
      <pc:chgData name="Aimee Farmer" userId="S::aimee.farmer@girlguiding.org.uk::c3d23179-7b49-4dda-bfa7-d5ba06507151" providerId="AD" clId="Web-{0E614C33-007C-DCD8-458E-E70588D9A704}" dt="2024-03-20T15:29:33.331" v="25"/>
      <pc:docMkLst>
        <pc:docMk/>
      </pc:docMkLst>
      <pc:sldChg chg="addSp delSp modSp modNotes">
        <pc:chgData name="Aimee Farmer" userId="S::aimee.farmer@girlguiding.org.uk::c3d23179-7b49-4dda-bfa7-d5ba06507151" providerId="AD" clId="Web-{0E614C33-007C-DCD8-458E-E70588D9A704}" dt="2024-03-20T15:27:44.919" v="16"/>
        <pc:sldMkLst>
          <pc:docMk/>
          <pc:sldMk cId="393727100" sldId="1533"/>
        </pc:sldMkLst>
        <pc:spChg chg="mod">
          <ac:chgData name="Aimee Farmer" userId="S::aimee.farmer@girlguiding.org.uk::c3d23179-7b49-4dda-bfa7-d5ba06507151" providerId="AD" clId="Web-{0E614C33-007C-DCD8-458E-E70588D9A704}" dt="2024-03-20T15:22:53.354" v="10" actId="1076"/>
          <ac:spMkLst>
            <pc:docMk/>
            <pc:sldMk cId="393727100" sldId="1533"/>
            <ac:spMk id="2" creationId="{1A0D525D-DC8B-1131-02E2-361C35457A52}"/>
          </ac:spMkLst>
        </pc:spChg>
        <pc:spChg chg="del">
          <ac:chgData name="Aimee Farmer" userId="S::aimee.farmer@girlguiding.org.uk::c3d23179-7b49-4dda-bfa7-d5ba06507151" providerId="AD" clId="Web-{0E614C33-007C-DCD8-458E-E70588D9A704}" dt="2024-03-20T15:22:51.994" v="9"/>
          <ac:spMkLst>
            <pc:docMk/>
            <pc:sldMk cId="393727100" sldId="1533"/>
            <ac:spMk id="3" creationId="{6C5F6F5F-6ADB-06BB-06A0-574E78E6CE67}"/>
          </ac:spMkLst>
        </pc:spChg>
        <pc:spChg chg="add mod">
          <ac:chgData name="Aimee Farmer" userId="S::aimee.farmer@girlguiding.org.uk::c3d23179-7b49-4dda-bfa7-d5ba06507151" providerId="AD" clId="Web-{0E614C33-007C-DCD8-458E-E70588D9A704}" dt="2024-03-20T15:22:51.994" v="9"/>
          <ac:spMkLst>
            <pc:docMk/>
            <pc:sldMk cId="393727100" sldId="1533"/>
            <ac:spMk id="5" creationId="{A27DCBDC-B3F7-06B3-DAF9-5F64F868CA2C}"/>
          </ac:spMkLst>
        </pc:spChg>
      </pc:sldChg>
      <pc:sldChg chg="modNotes">
        <pc:chgData name="Aimee Farmer" userId="S::aimee.farmer@girlguiding.org.uk::c3d23179-7b49-4dda-bfa7-d5ba06507151" providerId="AD" clId="Web-{0E614C33-007C-DCD8-458E-E70588D9A704}" dt="2024-03-20T15:29:33.331" v="25"/>
        <pc:sldMkLst>
          <pc:docMk/>
          <pc:sldMk cId="3441358568" sldId="1549"/>
        </pc:sldMkLst>
      </pc:sldChg>
      <pc:sldChg chg="addSp">
        <pc:chgData name="Aimee Farmer" userId="S::aimee.farmer@girlguiding.org.uk::c3d23179-7b49-4dda-bfa7-d5ba06507151" providerId="AD" clId="Web-{0E614C33-007C-DCD8-458E-E70588D9A704}" dt="2024-03-20T15:28:09.170" v="19"/>
        <pc:sldMkLst>
          <pc:docMk/>
          <pc:sldMk cId="2871311236" sldId="1552"/>
        </pc:sldMkLst>
        <pc:picChg chg="add">
          <ac:chgData name="Aimee Farmer" userId="S::aimee.farmer@girlguiding.org.uk::c3d23179-7b49-4dda-bfa7-d5ba06507151" providerId="AD" clId="Web-{0E614C33-007C-DCD8-458E-E70588D9A704}" dt="2024-03-20T15:28:09.170" v="19"/>
          <ac:picMkLst>
            <pc:docMk/>
            <pc:sldMk cId="2871311236" sldId="1552"/>
            <ac:picMk id="2" creationId="{6CA2CA13-24D0-7F22-DBD7-34143A272397}"/>
          </ac:picMkLst>
        </pc:picChg>
      </pc:sldChg>
      <pc:sldChg chg="addSp modNotes">
        <pc:chgData name="Aimee Farmer" userId="S::aimee.farmer@girlguiding.org.uk::c3d23179-7b49-4dda-bfa7-d5ba06507151" providerId="AD" clId="Web-{0E614C33-007C-DCD8-458E-E70588D9A704}" dt="2024-03-20T15:28:02.747" v="18"/>
        <pc:sldMkLst>
          <pc:docMk/>
          <pc:sldMk cId="3188206614" sldId="1553"/>
        </pc:sldMkLst>
        <pc:picChg chg="add">
          <ac:chgData name="Aimee Farmer" userId="S::aimee.farmer@girlguiding.org.uk::c3d23179-7b49-4dda-bfa7-d5ba06507151" providerId="AD" clId="Web-{0E614C33-007C-DCD8-458E-E70588D9A704}" dt="2024-03-20T15:28:02.747" v="18"/>
          <ac:picMkLst>
            <pc:docMk/>
            <pc:sldMk cId="3188206614" sldId="1553"/>
            <ac:picMk id="3" creationId="{9E0CEEF9-5C84-6070-3DB8-4718884E83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1B09A-663C-49BB-A8F3-42C987D47EC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AE200-9690-4830-8EDB-B97A0FDCA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1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26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AE200-9690-4830-8EDB-B97A0FDCA0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56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8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7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0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7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83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90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90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AE200-9690-4830-8EDB-B97A0FDCA0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75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93F85A-14B9-9D20-E97C-5E8F0C2442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8" y="1372165"/>
            <a:ext cx="4134964" cy="41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92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401" y="0"/>
            <a:ext cx="4064400" cy="3085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27F1-F9D3-441B-833C-FE54ED76A5D4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1705A0C-7A0E-6607-8870-DDEFC81BF9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0"/>
            <a:ext cx="4064400" cy="3085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3AC78D3-BC67-6E65-8CC6-FA23B778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401" y="3080649"/>
            <a:ext cx="4064400" cy="3085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9D3DEDB-3F21-2EEC-B1F9-33EF96CEA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7600" y="3080649"/>
            <a:ext cx="4064400" cy="3085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208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F8-2641-2C85-C24D-73F6519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90B-4FD4-B03A-C10B-4677DD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C3-5F24-459A-BA20-49BF9A35C41C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0A4E0-7E5C-2243-D0D1-122F0A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8E6F-5C40-8F8F-62DE-E4DAF4E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74956-8EEE-EB6A-41FF-7C75E1B66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5EC3117-C9EE-B5F5-EEC4-ED8F77FE2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412875"/>
            <a:ext cx="11376024" cy="4464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908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412875"/>
            <a:ext cx="8218941" cy="4464050"/>
          </a:xfrm>
        </p:spPr>
        <p:txBody>
          <a:bodyPr anchor="t"/>
          <a:lstStyle>
            <a:lvl1pPr>
              <a:lnSpc>
                <a:spcPct val="100000"/>
              </a:lnSpc>
              <a:defRPr sz="7200" b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AA39-4489-09E5-81D2-695E0CDC3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016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8004-5772-E304-8238-F2C2CCD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21F-BFC2-4D95-9700-20C3AD910A57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92CA-A09D-0292-7A9E-B78FD28F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6BF4-F358-FD3F-7779-D2C4972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02B67-B28A-6764-0AF4-B5D3EC635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6" y="2126295"/>
            <a:ext cx="9237669" cy="3750629"/>
          </a:xfrm>
        </p:spPr>
        <p:txBody>
          <a:bodyPr anchor="t"/>
          <a:lstStyle>
            <a:lvl1pPr>
              <a:spcAft>
                <a:spcPts val="2400"/>
              </a:spcAft>
              <a:defRPr sz="4000" b="1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569E-C09F-90B6-EFA9-087D1CD7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>
            <a:off x="371920" y="368061"/>
            <a:ext cx="756771" cy="124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A6D4B-2B9F-437D-E697-34F64780A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 rot="10800000">
            <a:off x="11072792" y="4668132"/>
            <a:ext cx="756771" cy="1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09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1949-CE70-4FBE-840C-B10A4C6E42C5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B4BB29-23C8-3620-D92A-9EA9B33C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77864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AD-AD83-435A-907A-99FA9C39D409}" type="datetime1">
              <a:rPr lang="en-GB" smtClean="0"/>
              <a:t>04/04/2024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92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93F85A-14B9-9D20-E97C-5E8F0C2442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8" y="1372165"/>
            <a:ext cx="4134964" cy="41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785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B48-A3C4-5BF5-4493-68759FC7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544027" cy="100806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C21-320D-964A-E080-1DF15E6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154D-2809-45D7-887E-16DFBA4E61E2}" type="datetime1">
              <a:rPr lang="en-GB" smtClean="0"/>
              <a:pPr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B8E6-E254-2C88-8669-5D18B7A6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F39E-07E4-AF9A-4C47-1B062B97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98F8F-C237-F668-CC7C-B68122998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7544026" cy="44640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>
              <a:defRPr sz="24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320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D0672-9C67-B911-A16B-8F3853D8A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755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F3AE-7EE6-43B0-B767-646B285E55DE}" type="datetime1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6557-6F31-88C5-A983-16CD7C6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94067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2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5B1A-9DF8-49D1-B878-92CA56D1C00B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8305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729" y="1666843"/>
            <a:ext cx="7282542" cy="2008414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4729" y="3729685"/>
            <a:ext cx="7282542" cy="13909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42AB8-1D50-D466-88E4-208FD15A8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80" y="5494800"/>
            <a:ext cx="854840" cy="8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82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61E7-F503-4AD5-8F26-AD8DF140B819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012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7082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996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61E7-F503-4AD5-8F26-AD8DF140B819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2004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114FC7-0CEF-78EA-81D5-13F9044398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64012" y="3439947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E4806-EF51-7738-5081-35DBFB7F26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5B9A86-D016-E2F8-6DC8-3EC679C890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9996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36BBBE-770C-5CC6-080F-DD0A384DE6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2004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55CEC3F-086A-C921-AB4B-5EBE1EABA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4012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6639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832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800100"/>
            <a:ext cx="5383212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46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200" y="0"/>
            <a:ext cx="81288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79622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401" y="0"/>
            <a:ext cx="4064400" cy="3085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1705A0C-7A0E-6607-8870-DDEFC81BF9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0"/>
            <a:ext cx="4064400" cy="3085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3AC78D3-BC67-6E65-8CC6-FA23B778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401" y="3080649"/>
            <a:ext cx="4064400" cy="3085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9D3DEDB-3F21-2EEC-B1F9-33EF96CEA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7600" y="3080649"/>
            <a:ext cx="4064400" cy="3085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58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F8-2641-2C85-C24D-73F6519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90B-4FD4-B03A-C10B-4677DD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65BD-2639-4346-8ACE-B0BE9A0367BC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0A4E0-7E5C-2243-D0D1-122F0A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8E6F-5C40-8F8F-62DE-E4DAF4E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74956-8EEE-EB6A-41FF-7C75E1B66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5EC3117-C9EE-B5F5-EEC4-ED8F77FE2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412875"/>
            <a:ext cx="11376024" cy="4464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0490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412875"/>
            <a:ext cx="8218941" cy="4464050"/>
          </a:xfrm>
        </p:spPr>
        <p:txBody>
          <a:bodyPr anchor="t"/>
          <a:lstStyle>
            <a:lvl1pPr>
              <a:lnSpc>
                <a:spcPct val="100000"/>
              </a:lnSpc>
              <a:defRPr sz="7200" b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AA39-4489-09E5-81D2-695E0CDC3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8988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8004-5772-E304-8238-F2C2CCD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327-2D92-499C-8641-E4D4286E2074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92CA-A09D-0292-7A9E-B78FD28F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6BF4-F358-FD3F-7779-D2C4972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02B67-B28A-6764-0AF4-B5D3EC635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6" y="2126295"/>
            <a:ext cx="9237669" cy="3750629"/>
          </a:xfrm>
        </p:spPr>
        <p:txBody>
          <a:bodyPr anchor="t"/>
          <a:lstStyle>
            <a:lvl1pPr>
              <a:spcAft>
                <a:spcPts val="2400"/>
              </a:spcAft>
              <a:defRPr sz="4000" b="1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569E-C09F-90B6-EFA9-087D1CD7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>
            <a:off x="371920" y="368061"/>
            <a:ext cx="756771" cy="124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A6D4B-2B9F-437D-E697-34F64780A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 rot="10800000">
            <a:off x="11072792" y="4668132"/>
            <a:ext cx="756771" cy="1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697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4F0D-EC65-40E7-90E0-19CD1CF4BE71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B4BB29-23C8-3620-D92A-9EA9B33C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97809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36" y="3060000"/>
            <a:ext cx="10485302" cy="3321751"/>
          </a:xfrm>
        </p:spPr>
        <p:txBody>
          <a:bodyPr/>
          <a:lstStyle>
            <a:lvl1pPr algn="ctr">
              <a:defRPr sz="1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819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B48-A3C4-5BF5-4493-68759FC7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544027" cy="100806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C21-320D-964A-E080-1DF15E6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5648-7B68-488F-B1C8-36F55E0D6CCF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B8E6-E254-2C88-8669-5D18B7A6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F39E-07E4-AF9A-4C47-1B062B97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98F8F-C237-F668-CC7C-B68122998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7544026" cy="44640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>
              <a:defRPr sz="24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320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D0672-9C67-B911-A16B-8F3853D8A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13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946-BFC9-46D8-9427-A5B395E07D7B}" type="datetime1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6557-6F31-88C5-A983-16CD7C6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1863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2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F1F5-3782-4D94-90DB-064759E71DF5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0119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4E1B-21CE-4312-AB4C-17E561C5D33C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012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673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996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B6B-BA74-478B-BA4D-CF5404877BF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2004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114FC7-0CEF-78EA-81D5-13F9044398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64012" y="3439947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E4806-EF51-7738-5081-35DBFB7F26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5B9A86-D016-E2F8-6DC8-3EC679C890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9996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36BBBE-770C-5CC6-080F-DD0A384DE6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2004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55CEC3F-086A-C921-AB4B-5EBE1EABA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4012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402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832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3FD5-6C69-495B-B47F-6A70415309DC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800100"/>
            <a:ext cx="5383212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8651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200" y="0"/>
            <a:ext cx="81288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87E-8377-4417-AE1E-8F2E513C30FD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576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F09139-C580-AE75-48A4-4E521138A19D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5" cy="3952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6" y="1412876"/>
            <a:ext cx="11376025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4071" y="6426366"/>
            <a:ext cx="2743200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C3ABCF1-204C-40D3-9F41-A90DB376F1A9}" type="datetime1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26366"/>
            <a:ext cx="5244441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727" y="6426365"/>
            <a:ext cx="423286" cy="2107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6FB66D-A015-9D16-4086-D0039EAD0D6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4" r:id="rId29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Poppins SemiBold" panose="00000700000000000000" pitchFamily="2" charset="0"/>
          <a:ea typeface="+mn-ea"/>
          <a:cs typeface="Poppins SemiBold" panose="00000700000000000000" pitchFamily="2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j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702">
          <p15:clr>
            <a:srgbClr val="F26B43"/>
          </p15:clr>
        </p15:guide>
        <p15:guide id="8" orient="horz" pos="8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525D-DC8B-1131-02E2-361C35457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4432" y="1841897"/>
            <a:ext cx="7282542" cy="2008414"/>
          </a:xfrm>
        </p:spPr>
        <p:txBody>
          <a:bodyPr/>
          <a:lstStyle/>
          <a:p>
            <a:r>
              <a:rPr lang="en-GB"/>
              <a:t>Verifying your identity via text message or phone call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FFD42005-F401-D0C5-8E64-BA3F8F65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76" y="357499"/>
            <a:ext cx="10048853" cy="54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3316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16FD91-0BB1-D722-B99E-8131E6CA6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72" y="168239"/>
            <a:ext cx="6633497" cy="5955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1D0EAD-989D-E5A3-0DC4-CC666948B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559" y="101600"/>
            <a:ext cx="11502881" cy="5113866"/>
          </a:xfrm>
          <a:prstGeom prst="rect">
            <a:avLst/>
          </a:prstGeom>
        </p:spPr>
      </p:pic>
      <p:pic>
        <p:nvPicPr>
          <p:cNvPr id="3" name="Picture 2" descr="Cursor with solid fill">
            <a:extLst>
              <a:ext uri="{FF2B5EF4-FFF2-40B4-BE49-F238E27FC236}">
                <a16:creationId xmlns:a16="http://schemas.microsoft.com/office/drawing/2014/main" id="{394C74AD-87C8-EE4C-4558-FCF88C125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20999963">
            <a:off x="9368564" y="1509436"/>
            <a:ext cx="608286" cy="6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023 L 6.25E-7 0.00023 C 0.00768 -0.00717 0.01536 -0.01458 0.02357 -0.02129 C 0.03138 -0.02708 0.04036 -0.03241 0.0487 -0.03773 C 0.05169 -0.03958 0.05508 -0.04074 0.05807 -0.04305 L 0.07122 -0.05416 C 0.07318 -0.05602 0.07578 -0.05764 0.07773 -0.05972 C 0.08268 -0.06481 0.08828 -0.06898 0.09245 -0.075 C 0.09375 -0.07662 0.09505 -0.07847 0.09622 -0.08055 C 0.09792 -0.08264 0.09818 -0.08565 0.10026 -0.0875 C 0.10169 -0.08842 0.10365 -0.08819 0.1056 -0.08866 C 0.1112 -0.09236 0.11393 -0.09259 0.11628 -0.09977 C 0.11706 -0.10324 0.11641 -0.10717 0.11745 -0.11088 C 0.11784 -0.1125 0.1194 -0.11342 0.12005 -0.11481 C 0.12122 -0.11713 0.12096 -0.12037 0.12292 -0.12176 C 0.13112 -0.1294 0.12956 -0.11643 0.12956 -0.12847 " pathEditMode="relative" rAng="0" ptsTypes="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088 L -0.00521 -0.01065 C -0.01081 -0.0044 -0.06224 0.06111 -0.08099 0.07709 C -0.11016 0.10162 -0.09622 0.08195 -0.11966 0.10463 C -0.12422 0.10903 -0.12852 0.11435 -0.13281 0.11968 C -0.13984 0.12824 -0.1457 0.14051 -0.15365 0.14584 C -0.16328 0.15232 -0.17357 0.15579 -0.18229 0.16505 C -0.21732 0.20232 -0.16615 0.14722 -0.19622 0.18148 C -0.19766 0.1831 -0.19922 0.18449 -0.20091 0.18565 C -0.2112 0.19398 -0.20794 0.19167 -0.21784 0.19537 C -0.2194 0.19676 -0.22109 0.19769 -0.22253 0.19954 C -0.225 0.20232 -0.22682 0.20648 -0.22943 0.20903 C -0.23086 0.21042 -0.23255 0.20996 -0.23412 0.21042 C -0.23815 0.21181 -0.23711 0.21134 -0.24023 0.2132 C -0.25599 0.21019 -0.23685 0.2132 -0.26198 0.2132 C -0.27383 0.2132 -0.27148 0.2169 -0.275 0.21042 " pathEditMode="relative" rAng="0" ptsTypes="AAAAAAAAAAAAAA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A75F548C-9B3F-0BC1-B9E8-3D43B7EC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"/>
            <a:ext cx="12235758" cy="625386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CFA4B1-06F3-3C16-13A3-2BA375163CCC}"/>
              </a:ext>
            </a:extLst>
          </p:cNvPr>
          <p:cNvSpPr/>
          <p:nvPr/>
        </p:nvSpPr>
        <p:spPr>
          <a:xfrm>
            <a:off x="4613250" y="3638387"/>
            <a:ext cx="3430859" cy="443071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7EC192-3BF3-ED13-FD28-884CCC6544BC}"/>
              </a:ext>
            </a:extLst>
          </p:cNvPr>
          <p:cNvSpPr/>
          <p:nvPr/>
        </p:nvSpPr>
        <p:spPr>
          <a:xfrm>
            <a:off x="4602518" y="4168890"/>
            <a:ext cx="3430860" cy="442125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11" name="Picture 10" descr="Cursor with solid fill">
            <a:extLst>
              <a:ext uri="{FF2B5EF4-FFF2-40B4-BE49-F238E27FC236}">
                <a16:creationId xmlns:a16="http://schemas.microsoft.com/office/drawing/2014/main" id="{D7B69E60-748E-A298-99E5-13EF46795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524366" y="4751285"/>
            <a:ext cx="637600" cy="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06614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0" presetClass="path" presetSubtype="0" accel="51000" decel="4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-0.01482 L -0.00795 -0.01482 C -0.0155 -0.00301 -0.01667 0.00139 -0.02461 0.0081 C -0.03164 0.01389 -0.03933 0.01643 -0.04688 0.01806 L -0.06446 0.0213 C -0.07058 0.0294 -0.06563 0.02315 -0.07279 0.03102 C -0.07513 0.03356 -0.07657 0.03611 -0.0793 0.03773 C -0.08073 0.03866 -0.0823 0.03843 -0.08386 0.03935 C -0.08542 0.04005 -0.08685 0.04167 -0.08855 0.04259 C -0.09089 0.04398 -0.09584 0.04583 -0.09584 0.04583 L -0.09675 0.05093 L -0.09675 0.05093 " pathEditMode="relative" ptsTypes="AAAAAAA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E1D09F9-9A13-04A3-9C1B-307C12D61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"/>
            <a:ext cx="12192000" cy="5376770"/>
          </a:xfrm>
          <a:prstGeom prst="rect">
            <a:avLst/>
          </a:prstGeom>
        </p:spPr>
      </p:pic>
      <p:pic>
        <p:nvPicPr>
          <p:cNvPr id="3" name="Picture 2" descr="Cursor with solid fill">
            <a:extLst>
              <a:ext uri="{FF2B5EF4-FFF2-40B4-BE49-F238E27FC236}">
                <a16:creationId xmlns:a16="http://schemas.microsoft.com/office/drawing/2014/main" id="{EA4337E3-2A98-F7F5-8A7E-17E03E680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27246" y="3325306"/>
            <a:ext cx="622174" cy="6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58568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111 L -0.01732 -0.01088 C -0.02097 -0.00833 -0.02552 -0.00439 -0.02956 -0.00185 C -0.03099 -0.00092 -0.03256 -0.00023 -0.03399 0.00093 C -0.05118 0.01297 -0.01823 -0.00856 -0.04167 0.00625 C -0.04362 0.00764 -0.04558 0.00949 -0.04766 0.01042 C -0.05222 0.01204 -0.05677 0.01297 -0.06133 0.01436 C -0.06355 0.01505 -0.06589 0.01621 -0.0681 0.01713 C -0.06967 0.0176 -0.07123 0.0176 -0.07266 0.01829 C -0.07774 0.02084 -0.08269 0.02431 -0.08789 0.02639 L -0.09467 0.02917 C -0.09662 0.0301 -0.0987 0.03102 -0.10065 0.03195 C -0.10248 0.03241 -0.1043 0.03264 -0.10599 0.03311 C -0.11081 0.03496 -0.11823 0.03959 -0.12266 0.03982 C -0.13855 0.04144 -0.15443 0.04074 -0.17045 0.04121 L -0.17878 0.0426 C -0.18099 0.04306 -0.18321 0.04352 -0.18555 0.04399 L -0.20222 0.04653 C -0.20404 0.04699 -0.20573 0.04769 -0.20756 0.04792 C -0.21315 0.04931 -0.2168 0.04977 -0.22266 0.0507 C -0.22487 0.05162 -0.22722 0.05278 -0.22943 0.05348 C -0.24193 0.05602 -0.25404 0.05394 -0.26654 0.05348 C -0.26888 0.05301 -0.27123 0.05301 -0.27344 0.05209 C -0.27618 0.0507 -0.27579 0.04769 -0.27722 0.04399 C -0.27761 0.04283 -0.27826 0.04213 -0.27865 0.04121 " pathEditMode="relative" rAng="0" ptsTypes="AAAAAAAAAAAAAAAAAAAAA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7891 0.04144 L -0.27891 0.04144 C -0.26302 0.05047 -0.24675 0.05834 -0.23099 0.06875 C -0.21654 0.07848 -0.20274 0.09098 -0.18855 0.10186 C -0.18334 0.10556 -0.17813 0.10903 -0.17305 0.11274 C -0.16745 0.1169 -0.15625 0.12593 -0.15052 0.12917 C -0.14753 0.13102 -0.14427 0.13264 -0.14128 0.13473 C -0.13933 0.13612 -0.13776 0.13866 -0.13594 0.14028 C -0.1293 0.14607 -0.13464 0.14005 -0.12891 0.14584 C -0.12813 0.14653 -0.12722 0.14746 -0.12657 0.14862 C -0.12565 0.15024 -0.12513 0.15232 -0.12435 0.15394 C -0.12331 0.15602 -0.12227 0.15764 -0.12123 0.15949 C -0.1194 0.16922 -0.12071 0.15741 -0.12435 0.16644 C -0.125 0.16829 -0.12435 0.17107 -0.12435 0.17338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1BE8E56E-D673-B9D1-F296-85142F1A2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8"/>
            <a:ext cx="12192000" cy="53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44179"/>
      </p:ext>
    </p:extLst>
  </p:cSld>
  <p:clrMapOvr>
    <a:masterClrMapping/>
  </p:clrMapOvr>
  <p:transition advClick="0" advTm="8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hone number&#10;&#10;Description automatically generated">
            <a:extLst>
              <a:ext uri="{FF2B5EF4-FFF2-40B4-BE49-F238E27FC236}">
                <a16:creationId xmlns:a16="http://schemas.microsoft.com/office/drawing/2014/main" id="{587FE792-BC4B-05D0-8B27-55AC59E14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777419"/>
          </a:xfrm>
          <a:prstGeom prst="rect">
            <a:avLst/>
          </a:prstGeom>
        </p:spPr>
      </p:pic>
      <p:pic>
        <p:nvPicPr>
          <p:cNvPr id="3" name="Picture 2" descr="Cursor with solid fill">
            <a:extLst>
              <a:ext uri="{FF2B5EF4-FFF2-40B4-BE49-F238E27FC236}">
                <a16:creationId xmlns:a16="http://schemas.microsoft.com/office/drawing/2014/main" id="{15899F6E-46C7-C6F2-BAFE-157CD79A6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32545" y="2639508"/>
            <a:ext cx="622174" cy="622174"/>
          </a:xfrm>
          <a:prstGeom prst="rect">
            <a:avLst/>
          </a:prstGeom>
        </p:spPr>
      </p:pic>
      <p:pic>
        <p:nvPicPr>
          <p:cNvPr id="1026" name="Picture 2" descr="Hash Key Emoji (U+23, U+FE0F, U+20E3)">
            <a:extLst>
              <a:ext uri="{FF2B5EF4-FFF2-40B4-BE49-F238E27FC236}">
                <a16:creationId xmlns:a16="http://schemas.microsoft.com/office/drawing/2014/main" id="{D956DFC1-57AB-BB1C-4540-681D28EFA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9" y="2410446"/>
            <a:ext cx="1118901" cy="111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8BD7DC-E497-D0F1-CEC2-2BC7FFC96182}"/>
              </a:ext>
            </a:extLst>
          </p:cNvPr>
          <p:cNvSpPr txBox="1"/>
          <p:nvPr/>
        </p:nvSpPr>
        <p:spPr>
          <a:xfrm>
            <a:off x="436418" y="3664930"/>
            <a:ext cx="2358737" cy="5048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400">
                <a:solidFill>
                  <a:schemeClr val="tx2"/>
                </a:solidFill>
              </a:rPr>
              <a:t>Press the </a:t>
            </a:r>
            <a:r>
              <a:rPr lang="en-GB" sz="1400" b="1">
                <a:solidFill>
                  <a:schemeClr val="tx2"/>
                </a:solidFill>
              </a:rPr>
              <a:t>PAN</a:t>
            </a:r>
            <a:r>
              <a:rPr lang="en-GB" sz="1400">
                <a:solidFill>
                  <a:schemeClr val="tx2"/>
                </a:solidFill>
              </a:rPr>
              <a:t> or </a:t>
            </a:r>
            <a:r>
              <a:rPr lang="en-GB" sz="1400" b="1">
                <a:solidFill>
                  <a:schemeClr val="tx2"/>
                </a:solidFill>
              </a:rPr>
              <a:t>HASH</a:t>
            </a:r>
            <a:r>
              <a:rPr lang="en-GB" sz="1400">
                <a:solidFill>
                  <a:schemeClr val="tx2"/>
                </a:solidFill>
              </a:rPr>
              <a:t> Key on your phone</a:t>
            </a:r>
          </a:p>
        </p:txBody>
      </p:sp>
    </p:spTree>
    <p:extLst>
      <p:ext uri="{BB962C8B-B14F-4D97-AF65-F5344CB8AC3E}">
        <p14:creationId xmlns:p14="http://schemas.microsoft.com/office/powerpoint/2010/main" val="2451820660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185 -0.0125 L -0.01185 -0.01226 L -0.05286 0.04375 C -0.07565 0.07547 -0.0944 0.10579 -0.12018 0.12917 C -0.14622 0.15255 -0.17903 0.17176 -0.20755 0.18125 C -0.26575 0.20093 -0.26588 0.19954 -0.30664 0.20209 C -0.32343 0.19931 -0.32552 0.2 -0.34218 0.19375 C -0.36315 0.18588 -0.34479 0.18959 -0.36302 0.18681 C -0.36536 0.18496 -0.36758 0.18264 -0.37005 0.18125 C -0.372 0.18033 -0.37409 0.18056 -0.37617 0.17987 C -0.37916 0.17917 -0.38112 0.17871 -0.38385 0.17732 C -0.3858 0.17616 -0.38763 0.175 -0.38932 0.17315 C -0.39466 0.16713 -0.39023 0.17037 -0.39479 0.1676 L -0.39622 0.16343 " pathEditMode="relative" rAng="0" ptsTypes="AAAAAAA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39388 0.16737 L -0.39388 0.1676 C -0.39192 0.16875 -0.38971 0.16991 -0.38776 0.17153 C -0.36289 0.19283 -0.33919 0.21806 -0.31354 0.23612 C -0.29466 0.24954 -0.27461 0.25764 -0.25468 0.26505 C -0.24661 0.26806 -0.20872 0.27199 -0.19752 0.27338 C -0.18672 0.26829 -0.17435 0.26297 -0.16354 0.25672 C -0.15911 0.25417 -0.15482 0.25093 -0.15039 0.24862 C -0.1457 0.24607 -0.14088 0.24468 -0.13646 0.24167 C -0.12578 0.23473 -0.12487 0.2294 -0.11549 0.21551 C -0.11484 0.21436 -0.11393 0.21389 -0.11328 0.21274 C -0.11237 0.21158 -0.11172 0.20973 -0.11093 0.20857 C -0.10794 0.20487 -0.10755 0.20487 -0.10468 0.20324 C -0.10338 0.2 -0.10182 0.19699 -0.10091 0.19352 C -0.09974 0.18959 -0.09857 0.18125 -0.09857 0.18149 C -0.09752 0.16783 -0.09778 0.17477 -0.09778 0.16065 " pathEditMode="relative" rAng="0" ptsTypes="AAAAAAAAAAAAAA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9192E2-B3BD-6DF8-7480-B2812B00A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41" y="1841789"/>
            <a:ext cx="5524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24634E-3ACB-DAE1-CD5A-17F24A66794D}"/>
              </a:ext>
            </a:extLst>
          </p:cNvPr>
          <p:cNvSpPr/>
          <p:nvPr/>
        </p:nvSpPr>
        <p:spPr>
          <a:xfrm>
            <a:off x="5722071" y="1979630"/>
            <a:ext cx="942680" cy="377072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04285"/>
      </p:ext>
    </p:extLst>
  </p:cSld>
  <p:clrMapOvr>
    <a:masterClrMapping/>
  </p:clrMapOvr>
  <p:transition advClick="0" advTm="66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6B08F-0412-0B00-DE0F-54E39032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27"/>
            <a:ext cx="12192000" cy="603869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7FFD42-643E-F3D8-5D61-021FE59BBEBC}"/>
              </a:ext>
            </a:extLst>
          </p:cNvPr>
          <p:cNvSpPr/>
          <p:nvPr/>
        </p:nvSpPr>
        <p:spPr>
          <a:xfrm>
            <a:off x="3958622" y="4064414"/>
            <a:ext cx="4790523" cy="443071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7" name="Picture 6" descr="Cursor with solid fill">
            <a:extLst>
              <a:ext uri="{FF2B5EF4-FFF2-40B4-BE49-F238E27FC236}">
                <a16:creationId xmlns:a16="http://schemas.microsoft.com/office/drawing/2014/main" id="{E88F8427-EE08-70B4-A909-B9F529179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32545" y="2639508"/>
            <a:ext cx="622174" cy="6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95099"/>
      </p:ext>
    </p:extLst>
  </p:cSld>
  <p:clrMapOvr>
    <a:masterClrMapping/>
  </p:clrMapOvr>
  <p:transition advClick="0" advTm="66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667 L 0.00052 0.0169 C -0.01679 0.04723 -0.03268 0.07269 -0.0444 0.11412 C -0.0513 0.13889 -0.05312 0.16737 -0.05755 0.19399 C -0.05625 0.21227 -0.05612 0.23102 -0.05364 0.24885 C -0.05195 0.26181 -0.04752 0.27338 -0.04518 0.28588 C -0.04297 0.29769 -0.04153 0.30973 -0.03971 0.32176 C -0.03906 0.35394 -0.03659 0.35533 -0.0444 0.38357 C -0.04713 0.39375 -0.04987 0.40463 -0.05442 0.4125 C -0.05716 0.41713 -0.06523 0.41945 -0.06523 0.41968 C -0.0733 0.41806 -0.08125 0.41713 -0.08919 0.41528 C -0.09088 0.41482 -0.09218 0.41274 -0.09388 0.4125 C -0.10416 0.41088 -0.11445 0.41065 -0.12474 0.40973 C -0.12604 0.4088 -0.12734 0.40787 -0.12864 0.40695 C -0.12942 0.40649 -0.13047 0.40672 -0.13099 0.40556 C -0.13177 0.40371 -0.13125 0.40093 -0.13177 0.39862 C -0.13229 0.39653 -0.13333 0.39514 -0.13411 0.39329 C -0.13489 0.39098 -0.13633 0.38635 -0.13633 0.38658 " pathEditMode="relative" rAng="0" ptsTypes="AAAAAAAAAAAAAAAAAA">
                                      <p:cBhvr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42005-F401-D0C5-8E64-BA3F8F65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95" y="357499"/>
            <a:ext cx="11659610" cy="49915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666EA-8ECC-3F86-4C55-95585EBD4280}"/>
              </a:ext>
            </a:extLst>
          </p:cNvPr>
          <p:cNvSpPr/>
          <p:nvPr/>
        </p:nvSpPr>
        <p:spPr>
          <a:xfrm>
            <a:off x="10388600" y="770467"/>
            <a:ext cx="846667" cy="2107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2126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Girlguiding PPT Theme">
  <a:themeElements>
    <a:clrScheme name="Girlguiding colour theme">
      <a:dk1>
        <a:sysClr val="windowText" lastClr="000000"/>
      </a:dk1>
      <a:lt1>
        <a:sysClr val="window" lastClr="FFFFFF"/>
      </a:lt1>
      <a:dk2>
        <a:srgbClr val="161B4E"/>
      </a:dk2>
      <a:lt2>
        <a:srgbClr val="96D3F5"/>
      </a:lt2>
      <a:accent1>
        <a:srgbClr val="007BC4"/>
      </a:accent1>
      <a:accent2>
        <a:srgbClr val="00A7E5"/>
      </a:accent2>
      <a:accent3>
        <a:srgbClr val="E1120E"/>
      </a:accent3>
      <a:accent4>
        <a:srgbClr val="FFC80A"/>
      </a:accent4>
      <a:accent5>
        <a:srgbClr val="603D33"/>
      </a:accent5>
      <a:accent6>
        <a:srgbClr val="8CB5E2"/>
      </a:accent6>
      <a:hlink>
        <a:srgbClr val="007BC4"/>
      </a:hlink>
      <a:folHlink>
        <a:srgbClr val="161B4E"/>
      </a:folHlink>
    </a:clrScheme>
    <a:fontScheme name="Girlguiding font them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irlguiding PowerPoint template.potx" id="{F674BB62-D284-406C-82BE-0D4371F00548}" vid="{2A6AA6CB-9E3B-4BDC-9951-BE626960F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8016A8A28D04D9DADFF3048EE28F0" ma:contentTypeVersion="18" ma:contentTypeDescription="Create a new document." ma:contentTypeScope="" ma:versionID="82636973abbd40ff203a2a2a8d6ff1cf">
  <xsd:schema xmlns:xsd="http://www.w3.org/2001/XMLSchema" xmlns:xs="http://www.w3.org/2001/XMLSchema" xmlns:p="http://schemas.microsoft.com/office/2006/metadata/properties" xmlns:ns2="853cfa83-9828-43e1-ab0a-c3a3f3876765" xmlns:ns3="30144817-3f9c-493f-939c-65d15bbf5a43" targetNamespace="http://schemas.microsoft.com/office/2006/metadata/properties" ma:root="true" ma:fieldsID="9b447fa2a45482bf47c54c5caf8e73d3" ns2:_="" ns3:_="">
    <xsd:import namespace="853cfa83-9828-43e1-ab0a-c3a3f3876765"/>
    <xsd:import namespace="30144817-3f9c-493f-939c-65d15bbf5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cfa83-9828-43e1-ab0a-c3a3f3876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68c7b42-a934-412a-b4e1-1b3c5af28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44817-3f9c-493f-939c-65d15bbf5a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b64f88-c6e0-4674-ad08-d615acefce69}" ma:internalName="TaxCatchAll" ma:showField="CatchAllData" ma:web="30144817-3f9c-493f-939c-65d15bbf5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144817-3f9c-493f-939c-65d15bbf5a43" xsi:nil="true"/>
    <lcf76f155ced4ddcb4097134ff3c332f xmlns="853cfa83-9828-43e1-ab0a-c3a3f387676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D23733-17C2-4C62-954A-591365730BE2}">
  <ds:schemaRefs>
    <ds:schemaRef ds:uri="30144817-3f9c-493f-939c-65d15bbf5a43"/>
    <ds:schemaRef ds:uri="853cfa83-9828-43e1-ab0a-c3a3f38767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56FF89-9D28-4A78-94F9-E99E907A6D16}">
  <ds:schemaRefs>
    <ds:schemaRef ds:uri="30144817-3f9c-493f-939c-65d15bbf5a43"/>
    <ds:schemaRef ds:uri="6b5d3f16-bed5-402a-adae-72bef0f31880"/>
    <ds:schemaRef ds:uri="853cfa83-9828-43e1-ab0a-c3a3f3876765"/>
    <ds:schemaRef ds:uri="efed1ce1-96fc-40f5-8d28-952639193e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05A945-FD3B-44FD-A381-691E291E4F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</Words>
  <Application>Microsoft Office PowerPoint</Application>
  <PresentationFormat>Widescreen</PresentationFormat>
  <Paragraphs>12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1_Girlguiding PPT Theme</vt:lpstr>
      <vt:lpstr>Verifying your identity via text message or phone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SSO Project Meeting</dc:title>
  <dc:creator>Lola Odutayo</dc:creator>
  <cp:lastModifiedBy>Jenna Mehdi</cp:lastModifiedBy>
  <cp:revision>3</cp:revision>
  <dcterms:created xsi:type="dcterms:W3CDTF">2023-07-21T11:53:55Z</dcterms:created>
  <dcterms:modified xsi:type="dcterms:W3CDTF">2024-04-04T10:41:15Z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0x010100C568016A8A28D04D9DADFF3048EE28F0</vt:lpwstr>
  </property>
  <property fmtid="{D5CDD505-2E9C-101B-9397-08002B2CF9AE}" pid="3" name="MediaServiceImageTags">
    <vt:lpwstr/>
  </property>
</Properties>
</file>