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modernComment_60C_88BDC523.xml" ContentType="application/vnd.ms-powerpoint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5"/>
  </p:notesMasterIdLst>
  <p:sldIdLst>
    <p:sldId id="1533" r:id="rId5"/>
    <p:sldId id="1549" r:id="rId6"/>
    <p:sldId id="1550" r:id="rId7"/>
    <p:sldId id="1545" r:id="rId8"/>
    <p:sldId id="1546" r:id="rId9"/>
    <p:sldId id="1551" r:id="rId10"/>
    <p:sldId id="1547" r:id="rId11"/>
    <p:sldId id="1548" r:id="rId12"/>
    <p:sldId id="1552" r:id="rId13"/>
    <p:sldId id="155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CE7101-68AB-EDCF-BA4E-CB0C74288423}" name="Victor Okonkwo" initials="VO" userId="S::victor.okonkwo@girlguiding.org.uk::4646a8ea-55a0-4a1f-b72a-595e6426b055" providerId="AD"/>
  <p188:author id="{35CBE701-7631-A4F0-2C66-48A1E759103D}" name="Peter Brooks" initials="PB" userId="S::peter.brooks@girlguiding.org.uk::1e0616fc-e2dc-476a-96f9-93dad678791a" providerId="AD"/>
  <p188:author id="{9AFD7AFF-F984-D16E-205D-E1C6E199CCBF}" name="Jenna Mehdi" initials="JM" userId="S::jenna.mehdi@girlguiding.org.uk::b1819edf-7034-46c7-81c9-f490cdfd6cd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8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DD5032-8902-42EC-8EC9-1AC9A6376F8A}" v="14" dt="2024-04-04T10:28:56.7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192" autoAdjust="0"/>
  </p:normalViewPr>
  <p:slideViewPr>
    <p:cSldViewPr snapToGrid="0">
      <p:cViewPr varScale="1">
        <p:scale>
          <a:sx n="58" d="100"/>
          <a:sy n="58" d="100"/>
        </p:scale>
        <p:origin x="9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a Mehdi" userId="b1819edf-7034-46c7-81c9-f490cdfd6cd9" providerId="ADAL" clId="{A0DD5032-8902-42EC-8EC9-1AC9A6376F8A}"/>
    <pc:docChg chg="custSel modSld">
      <pc:chgData name="Jenna Mehdi" userId="b1819edf-7034-46c7-81c9-f490cdfd6cd9" providerId="ADAL" clId="{A0DD5032-8902-42EC-8EC9-1AC9A6376F8A}" dt="2024-04-04T10:29:08.496" v="33" actId="478"/>
      <pc:docMkLst>
        <pc:docMk/>
      </pc:docMkLst>
      <pc:sldChg chg="delSp mod delAnim modNotesTx">
        <pc:chgData name="Jenna Mehdi" userId="b1819edf-7034-46c7-81c9-f490cdfd6cd9" providerId="ADAL" clId="{A0DD5032-8902-42EC-8EC9-1AC9A6376F8A}" dt="2024-04-04T10:29:08.496" v="33" actId="478"/>
        <pc:sldMkLst>
          <pc:docMk/>
          <pc:sldMk cId="393727100" sldId="1533"/>
        </pc:sldMkLst>
        <pc:spChg chg="del">
          <ac:chgData name="Jenna Mehdi" userId="b1819edf-7034-46c7-81c9-f490cdfd6cd9" providerId="ADAL" clId="{A0DD5032-8902-42EC-8EC9-1AC9A6376F8A}" dt="2024-04-04T10:29:08.496" v="33" actId="478"/>
          <ac:spMkLst>
            <pc:docMk/>
            <pc:sldMk cId="393727100" sldId="1533"/>
            <ac:spMk id="5" creationId="{7F25E5B5-804D-5C20-0ED4-4CD58EDFD5ED}"/>
          </ac:spMkLst>
        </pc:spChg>
        <pc:picChg chg="del">
          <ac:chgData name="Jenna Mehdi" userId="b1819edf-7034-46c7-81c9-f490cdfd6cd9" providerId="ADAL" clId="{A0DD5032-8902-42EC-8EC9-1AC9A6376F8A}" dt="2024-04-04T10:23:20.994" v="0" actId="478"/>
          <ac:picMkLst>
            <pc:docMk/>
            <pc:sldMk cId="393727100" sldId="1533"/>
            <ac:picMk id="4" creationId="{F7760882-CFF9-FE21-BA5F-0D6239976DA6}"/>
          </ac:picMkLst>
        </pc:picChg>
      </pc:sldChg>
      <pc:sldChg chg="delSp modSp mod delAnim modNotesTx">
        <pc:chgData name="Jenna Mehdi" userId="b1819edf-7034-46c7-81c9-f490cdfd6cd9" providerId="ADAL" clId="{A0DD5032-8902-42EC-8EC9-1AC9A6376F8A}" dt="2024-04-04T10:26:18.828" v="13" actId="207"/>
        <pc:sldMkLst>
          <pc:docMk/>
          <pc:sldMk cId="745669551" sldId="1545"/>
        </pc:sldMkLst>
        <pc:picChg chg="mod">
          <ac:chgData name="Jenna Mehdi" userId="b1819edf-7034-46c7-81c9-f490cdfd6cd9" providerId="ADAL" clId="{A0DD5032-8902-42EC-8EC9-1AC9A6376F8A}" dt="2024-04-04T10:26:18.828" v="13" actId="207"/>
          <ac:picMkLst>
            <pc:docMk/>
            <pc:sldMk cId="745669551" sldId="1545"/>
            <ac:picMk id="2" creationId="{036D5B3F-F09F-6318-293D-1493A3CF8F98}"/>
          </ac:picMkLst>
        </pc:picChg>
        <pc:picChg chg="del">
          <ac:chgData name="Jenna Mehdi" userId="b1819edf-7034-46c7-81c9-f490cdfd6cd9" providerId="ADAL" clId="{A0DD5032-8902-42EC-8EC9-1AC9A6376F8A}" dt="2024-04-04T10:25:51.747" v="10" actId="478"/>
          <ac:picMkLst>
            <pc:docMk/>
            <pc:sldMk cId="745669551" sldId="1545"/>
            <ac:picMk id="3" creationId="{CD5479FE-0A5F-ECF8-E32E-712BA68AF45B}"/>
          </ac:picMkLst>
        </pc:picChg>
      </pc:sldChg>
      <pc:sldChg chg="delSp modSp mod delAnim modNotesTx">
        <pc:chgData name="Jenna Mehdi" userId="b1819edf-7034-46c7-81c9-f490cdfd6cd9" providerId="ADAL" clId="{A0DD5032-8902-42EC-8EC9-1AC9A6376F8A}" dt="2024-04-04T10:26:54.786" v="17" actId="6549"/>
        <pc:sldMkLst>
          <pc:docMk/>
          <pc:sldMk cId="2451820660" sldId="1546"/>
        </pc:sldMkLst>
        <pc:picChg chg="mod">
          <ac:chgData name="Jenna Mehdi" userId="b1819edf-7034-46c7-81c9-f490cdfd6cd9" providerId="ADAL" clId="{A0DD5032-8902-42EC-8EC9-1AC9A6376F8A}" dt="2024-04-04T10:26:50.885" v="15" actId="207"/>
          <ac:picMkLst>
            <pc:docMk/>
            <pc:sldMk cId="2451820660" sldId="1546"/>
            <ac:picMk id="3" creationId="{AC14DB1B-78DC-6E46-36F0-C03280D01EA6}"/>
          </ac:picMkLst>
        </pc:picChg>
        <pc:picChg chg="del">
          <ac:chgData name="Jenna Mehdi" userId="b1819edf-7034-46c7-81c9-f490cdfd6cd9" providerId="ADAL" clId="{A0DD5032-8902-42EC-8EC9-1AC9A6376F8A}" dt="2024-04-04T10:26:52.382" v="16" actId="478"/>
          <ac:picMkLst>
            <pc:docMk/>
            <pc:sldMk cId="2451820660" sldId="1546"/>
            <ac:picMk id="4" creationId="{76D6A925-E5D6-E8AE-80BE-CAD5F90E1425}"/>
          </ac:picMkLst>
        </pc:picChg>
      </pc:sldChg>
      <pc:sldChg chg="delSp modSp mod delAnim modNotesTx">
        <pc:chgData name="Jenna Mehdi" userId="b1819edf-7034-46c7-81c9-f490cdfd6cd9" providerId="ADAL" clId="{A0DD5032-8902-42EC-8EC9-1AC9A6376F8A}" dt="2024-04-04T10:27:46.242" v="25" actId="478"/>
        <pc:sldMkLst>
          <pc:docMk/>
          <pc:sldMk cId="1902189283" sldId="1547"/>
        </pc:sldMkLst>
        <pc:picChg chg="del">
          <ac:chgData name="Jenna Mehdi" userId="b1819edf-7034-46c7-81c9-f490cdfd6cd9" providerId="ADAL" clId="{A0DD5032-8902-42EC-8EC9-1AC9A6376F8A}" dt="2024-04-04T10:27:46.242" v="25" actId="478"/>
          <ac:picMkLst>
            <pc:docMk/>
            <pc:sldMk cId="1902189283" sldId="1547"/>
            <ac:picMk id="4" creationId="{EBA17317-174D-FDC4-5774-9C3F86839AF1}"/>
          </ac:picMkLst>
        </pc:picChg>
        <pc:picChg chg="mod">
          <ac:chgData name="Jenna Mehdi" userId="b1819edf-7034-46c7-81c9-f490cdfd6cd9" providerId="ADAL" clId="{A0DD5032-8902-42EC-8EC9-1AC9A6376F8A}" dt="2024-04-04T10:27:39.021" v="21" actId="207"/>
          <ac:picMkLst>
            <pc:docMk/>
            <pc:sldMk cId="1902189283" sldId="1547"/>
            <ac:picMk id="5" creationId="{0749DB69-658F-921E-EF63-70CF7EF2B6D8}"/>
          </ac:picMkLst>
        </pc:picChg>
      </pc:sldChg>
      <pc:sldChg chg="delSp modSp mod delAnim modNotesTx">
        <pc:chgData name="Jenna Mehdi" userId="b1819edf-7034-46c7-81c9-f490cdfd6cd9" providerId="ADAL" clId="{A0DD5032-8902-42EC-8EC9-1AC9A6376F8A}" dt="2024-04-04T10:28:29.491" v="29" actId="207"/>
        <pc:sldMkLst>
          <pc:docMk/>
          <pc:sldMk cId="2294138147" sldId="1548"/>
        </pc:sldMkLst>
        <pc:picChg chg="mod">
          <ac:chgData name="Jenna Mehdi" userId="b1819edf-7034-46c7-81c9-f490cdfd6cd9" providerId="ADAL" clId="{A0DD5032-8902-42EC-8EC9-1AC9A6376F8A}" dt="2024-04-04T10:28:29.491" v="29" actId="207"/>
          <ac:picMkLst>
            <pc:docMk/>
            <pc:sldMk cId="2294138147" sldId="1548"/>
            <ac:picMk id="3" creationId="{4CA68CBC-62B6-CEAD-5C47-EE5A24C79719}"/>
          </ac:picMkLst>
        </pc:picChg>
        <pc:picChg chg="del">
          <ac:chgData name="Jenna Mehdi" userId="b1819edf-7034-46c7-81c9-f490cdfd6cd9" providerId="ADAL" clId="{A0DD5032-8902-42EC-8EC9-1AC9A6376F8A}" dt="2024-04-04T10:27:58.497" v="26" actId="478"/>
          <ac:picMkLst>
            <pc:docMk/>
            <pc:sldMk cId="2294138147" sldId="1548"/>
            <ac:picMk id="4" creationId="{17B480C6-5016-BF21-CA54-C38CDF984B43}"/>
          </ac:picMkLst>
        </pc:picChg>
      </pc:sldChg>
      <pc:sldChg chg="delSp modSp mod delAnim modNotesTx">
        <pc:chgData name="Jenna Mehdi" userId="b1819edf-7034-46c7-81c9-f490cdfd6cd9" providerId="ADAL" clId="{A0DD5032-8902-42EC-8EC9-1AC9A6376F8A}" dt="2024-04-04T10:24:31.369" v="5" actId="207"/>
        <pc:sldMkLst>
          <pc:docMk/>
          <pc:sldMk cId="2871311236" sldId="1549"/>
        </pc:sldMkLst>
        <pc:picChg chg="del">
          <ac:chgData name="Jenna Mehdi" userId="b1819edf-7034-46c7-81c9-f490cdfd6cd9" providerId="ADAL" clId="{A0DD5032-8902-42EC-8EC9-1AC9A6376F8A}" dt="2024-04-04T10:23:33.246" v="3" actId="478"/>
          <ac:picMkLst>
            <pc:docMk/>
            <pc:sldMk cId="2871311236" sldId="1549"/>
            <ac:picMk id="2" creationId="{6CA2CA13-24D0-7F22-DBD7-34143A272397}"/>
          </ac:picMkLst>
        </pc:picChg>
        <pc:picChg chg="mod">
          <ac:chgData name="Jenna Mehdi" userId="b1819edf-7034-46c7-81c9-f490cdfd6cd9" providerId="ADAL" clId="{A0DD5032-8902-42EC-8EC9-1AC9A6376F8A}" dt="2024-04-04T10:24:31.369" v="5" actId="207"/>
          <ac:picMkLst>
            <pc:docMk/>
            <pc:sldMk cId="2871311236" sldId="1549"/>
            <ac:picMk id="3" creationId="{394C74AD-87C8-EE4C-4558-FCF88C125D42}"/>
          </ac:picMkLst>
        </pc:picChg>
      </pc:sldChg>
      <pc:sldChg chg="delSp modSp mod delAnim modNotesTx">
        <pc:chgData name="Jenna Mehdi" userId="b1819edf-7034-46c7-81c9-f490cdfd6cd9" providerId="ADAL" clId="{A0DD5032-8902-42EC-8EC9-1AC9A6376F8A}" dt="2024-04-04T10:25:30.250" v="9" actId="6549"/>
        <pc:sldMkLst>
          <pc:docMk/>
          <pc:sldMk cId="3188206614" sldId="1550"/>
        </pc:sldMkLst>
        <pc:picChg chg="del">
          <ac:chgData name="Jenna Mehdi" userId="b1819edf-7034-46c7-81c9-f490cdfd6cd9" providerId="ADAL" clId="{A0DD5032-8902-42EC-8EC9-1AC9A6376F8A}" dt="2024-04-04T10:25:27.152" v="8" actId="478"/>
          <ac:picMkLst>
            <pc:docMk/>
            <pc:sldMk cId="3188206614" sldId="1550"/>
            <ac:picMk id="4" creationId="{9E0CEEF9-5C84-6070-3DB8-4718884E83C0}"/>
          </ac:picMkLst>
        </pc:picChg>
        <pc:picChg chg="mod">
          <ac:chgData name="Jenna Mehdi" userId="b1819edf-7034-46c7-81c9-f490cdfd6cd9" providerId="ADAL" clId="{A0DD5032-8902-42EC-8EC9-1AC9A6376F8A}" dt="2024-04-04T10:25:23.732" v="7" actId="207"/>
          <ac:picMkLst>
            <pc:docMk/>
            <pc:sldMk cId="3188206614" sldId="1550"/>
            <ac:picMk id="11" creationId="{D7B69E60-748E-A298-99E5-13EF46795C30}"/>
          </ac:picMkLst>
        </pc:picChg>
      </pc:sldChg>
      <pc:sldChg chg="delSp mod delAnim modNotesTx">
        <pc:chgData name="Jenna Mehdi" userId="b1819edf-7034-46c7-81c9-f490cdfd6cd9" providerId="ADAL" clId="{A0DD5032-8902-42EC-8EC9-1AC9A6376F8A}" dt="2024-04-04T10:27:11.316" v="19" actId="6549"/>
        <pc:sldMkLst>
          <pc:docMk/>
          <pc:sldMk cId="2361863913" sldId="1551"/>
        </pc:sldMkLst>
        <pc:picChg chg="del">
          <ac:chgData name="Jenna Mehdi" userId="b1819edf-7034-46c7-81c9-f490cdfd6cd9" providerId="ADAL" clId="{A0DD5032-8902-42EC-8EC9-1AC9A6376F8A}" dt="2024-04-04T10:27:09.321" v="18" actId="478"/>
          <ac:picMkLst>
            <pc:docMk/>
            <pc:sldMk cId="2361863913" sldId="1551"/>
            <ac:picMk id="2" creationId="{966B3091-C3C0-48E6-4BDB-A8270279238A}"/>
          </ac:picMkLst>
        </pc:picChg>
      </pc:sldChg>
      <pc:sldChg chg="delSp modSp mod delAnim modNotesTx">
        <pc:chgData name="Jenna Mehdi" userId="b1819edf-7034-46c7-81c9-f490cdfd6cd9" providerId="ADAL" clId="{A0DD5032-8902-42EC-8EC9-1AC9A6376F8A}" dt="2024-04-04T10:28:46.893" v="32" actId="34135"/>
        <pc:sldMkLst>
          <pc:docMk/>
          <pc:sldMk cId="1474021269" sldId="1552"/>
        </pc:sldMkLst>
        <pc:spChg chg="mod">
          <ac:chgData name="Jenna Mehdi" userId="b1819edf-7034-46c7-81c9-f490cdfd6cd9" providerId="ADAL" clId="{A0DD5032-8902-42EC-8EC9-1AC9A6376F8A}" dt="2024-04-04T10:28:46.893" v="32" actId="34135"/>
          <ac:spMkLst>
            <pc:docMk/>
            <pc:sldMk cId="1474021269" sldId="1552"/>
            <ac:spMk id="2" creationId="{8792FD52-D53C-8E53-C9FC-820098A061CB}"/>
          </ac:spMkLst>
        </pc:spChg>
        <pc:picChg chg="del">
          <ac:chgData name="Jenna Mehdi" userId="b1819edf-7034-46c7-81c9-f490cdfd6cd9" providerId="ADAL" clId="{A0DD5032-8902-42EC-8EC9-1AC9A6376F8A}" dt="2024-04-04T10:28:35.343" v="30" actId="478"/>
          <ac:picMkLst>
            <pc:docMk/>
            <pc:sldMk cId="1474021269" sldId="1552"/>
            <ac:picMk id="3" creationId="{6CADC513-88E2-3D23-A16B-A26DE278F4C4}"/>
          </ac:picMkLst>
        </pc:picChg>
        <pc:picChg chg="mod">
          <ac:chgData name="Jenna Mehdi" userId="b1819edf-7034-46c7-81c9-f490cdfd6cd9" providerId="ADAL" clId="{A0DD5032-8902-42EC-8EC9-1AC9A6376F8A}" dt="2024-04-04T10:28:46.893" v="32" actId="34135"/>
          <ac:picMkLst>
            <pc:docMk/>
            <pc:sldMk cId="1474021269" sldId="1552"/>
            <ac:picMk id="5" creationId="{FFD42005-F401-D0C5-8E64-BA3F8F65100B}"/>
          </ac:picMkLst>
        </pc:picChg>
      </pc:sldChg>
    </pc:docChg>
  </pc:docChgLst>
  <pc:docChgLst>
    <pc:chgData name="Aimee Farmer" userId="c3d23179-7b49-4dda-bfa7-d5ba06507151" providerId="ADAL" clId="{F525294B-1262-4667-82BB-304BB7409CC1}"/>
    <pc:docChg chg="undo custSel modSld">
      <pc:chgData name="Aimee Farmer" userId="c3d23179-7b49-4dda-bfa7-d5ba06507151" providerId="ADAL" clId="{F525294B-1262-4667-82BB-304BB7409CC1}" dt="2024-03-20T15:18:04.448" v="1120" actId="1076"/>
      <pc:docMkLst>
        <pc:docMk/>
      </pc:docMkLst>
      <pc:sldChg chg="delSp modSp mod delAnim">
        <pc:chgData name="Aimee Farmer" userId="c3d23179-7b49-4dda-bfa7-d5ba06507151" providerId="ADAL" clId="{F525294B-1262-4667-82BB-304BB7409CC1}" dt="2024-03-20T15:04:33.467" v="2" actId="1076"/>
        <pc:sldMkLst>
          <pc:docMk/>
          <pc:sldMk cId="393727100" sldId="1533"/>
        </pc:sldMkLst>
        <pc:picChg chg="del mod">
          <ac:chgData name="Aimee Farmer" userId="c3d23179-7b49-4dda-bfa7-d5ba06507151" providerId="ADAL" clId="{F525294B-1262-4667-82BB-304BB7409CC1}" dt="2024-03-20T15:04:13.757" v="1" actId="478"/>
          <ac:picMkLst>
            <pc:docMk/>
            <pc:sldMk cId="393727100" sldId="1533"/>
            <ac:picMk id="3" creationId="{DB438F0E-C3DA-379F-7C9D-4D04F41E1A0F}"/>
          </ac:picMkLst>
        </pc:picChg>
        <pc:picChg chg="mod">
          <ac:chgData name="Aimee Farmer" userId="c3d23179-7b49-4dda-bfa7-d5ba06507151" providerId="ADAL" clId="{F525294B-1262-4667-82BB-304BB7409CC1}" dt="2024-03-20T15:04:33.467" v="2" actId="1076"/>
          <ac:picMkLst>
            <pc:docMk/>
            <pc:sldMk cId="393727100" sldId="1533"/>
            <ac:picMk id="4" creationId="{F7760882-CFF9-FE21-BA5F-0D6239976DA6}"/>
          </ac:picMkLst>
        </pc:picChg>
      </pc:sldChg>
      <pc:sldChg chg="modSp mod modNotesTx">
        <pc:chgData name="Aimee Farmer" userId="c3d23179-7b49-4dda-bfa7-d5ba06507151" providerId="ADAL" clId="{F525294B-1262-4667-82BB-304BB7409CC1}" dt="2024-03-20T15:07:18.390" v="233" actId="1076"/>
        <pc:sldMkLst>
          <pc:docMk/>
          <pc:sldMk cId="745669551" sldId="1545"/>
        </pc:sldMkLst>
        <pc:picChg chg="mod">
          <ac:chgData name="Aimee Farmer" userId="c3d23179-7b49-4dda-bfa7-d5ba06507151" providerId="ADAL" clId="{F525294B-1262-4667-82BB-304BB7409CC1}" dt="2024-03-20T15:07:18.390" v="233" actId="1076"/>
          <ac:picMkLst>
            <pc:docMk/>
            <pc:sldMk cId="745669551" sldId="1545"/>
            <ac:picMk id="3" creationId="{CD5479FE-0A5F-ECF8-E32E-712BA68AF45B}"/>
          </ac:picMkLst>
        </pc:picChg>
      </pc:sldChg>
      <pc:sldChg chg="modSp mod modNotesTx">
        <pc:chgData name="Aimee Farmer" userId="c3d23179-7b49-4dda-bfa7-d5ba06507151" providerId="ADAL" clId="{F525294B-1262-4667-82BB-304BB7409CC1}" dt="2024-03-20T15:08:40.301" v="430" actId="1076"/>
        <pc:sldMkLst>
          <pc:docMk/>
          <pc:sldMk cId="2451820660" sldId="1546"/>
        </pc:sldMkLst>
        <pc:picChg chg="mod">
          <ac:chgData name="Aimee Farmer" userId="c3d23179-7b49-4dda-bfa7-d5ba06507151" providerId="ADAL" clId="{F525294B-1262-4667-82BB-304BB7409CC1}" dt="2024-03-20T15:08:40.301" v="430" actId="1076"/>
          <ac:picMkLst>
            <pc:docMk/>
            <pc:sldMk cId="2451820660" sldId="1546"/>
            <ac:picMk id="4" creationId="{76D6A925-E5D6-E8AE-80BE-CAD5F90E1425}"/>
          </ac:picMkLst>
        </pc:picChg>
      </pc:sldChg>
      <pc:sldChg chg="modSp mod modNotesTx">
        <pc:chgData name="Aimee Farmer" userId="c3d23179-7b49-4dda-bfa7-d5ba06507151" providerId="ADAL" clId="{F525294B-1262-4667-82BB-304BB7409CC1}" dt="2024-03-20T15:10:56.609" v="810" actId="1076"/>
        <pc:sldMkLst>
          <pc:docMk/>
          <pc:sldMk cId="1902189283" sldId="1547"/>
        </pc:sldMkLst>
        <pc:picChg chg="mod">
          <ac:chgData name="Aimee Farmer" userId="c3d23179-7b49-4dda-bfa7-d5ba06507151" providerId="ADAL" clId="{F525294B-1262-4667-82BB-304BB7409CC1}" dt="2024-03-20T15:10:56.609" v="810" actId="1076"/>
          <ac:picMkLst>
            <pc:docMk/>
            <pc:sldMk cId="1902189283" sldId="1547"/>
            <ac:picMk id="4" creationId="{EBA17317-174D-FDC4-5774-9C3F86839AF1}"/>
          </ac:picMkLst>
        </pc:picChg>
      </pc:sldChg>
      <pc:sldChg chg="modSp mod modNotesTx">
        <pc:chgData name="Aimee Farmer" userId="c3d23179-7b49-4dda-bfa7-d5ba06507151" providerId="ADAL" clId="{F525294B-1262-4667-82BB-304BB7409CC1}" dt="2024-03-20T15:17:52.869" v="1119" actId="1076"/>
        <pc:sldMkLst>
          <pc:docMk/>
          <pc:sldMk cId="2294138147" sldId="1548"/>
        </pc:sldMkLst>
        <pc:picChg chg="mod">
          <ac:chgData name="Aimee Farmer" userId="c3d23179-7b49-4dda-bfa7-d5ba06507151" providerId="ADAL" clId="{F525294B-1262-4667-82BB-304BB7409CC1}" dt="2024-03-20T15:17:52.869" v="1119" actId="1076"/>
          <ac:picMkLst>
            <pc:docMk/>
            <pc:sldMk cId="2294138147" sldId="1548"/>
            <ac:picMk id="4" creationId="{17B480C6-5016-BF21-CA54-C38CDF984B43}"/>
          </ac:picMkLst>
        </pc:picChg>
      </pc:sldChg>
      <pc:sldChg chg="modSp mod">
        <pc:chgData name="Aimee Farmer" userId="c3d23179-7b49-4dda-bfa7-d5ba06507151" providerId="ADAL" clId="{F525294B-1262-4667-82BB-304BB7409CC1}" dt="2024-03-20T15:04:58.662" v="3" actId="1076"/>
        <pc:sldMkLst>
          <pc:docMk/>
          <pc:sldMk cId="2871311236" sldId="1549"/>
        </pc:sldMkLst>
        <pc:picChg chg="mod">
          <ac:chgData name="Aimee Farmer" userId="c3d23179-7b49-4dda-bfa7-d5ba06507151" providerId="ADAL" clId="{F525294B-1262-4667-82BB-304BB7409CC1}" dt="2024-03-20T15:04:58.662" v="3" actId="1076"/>
          <ac:picMkLst>
            <pc:docMk/>
            <pc:sldMk cId="2871311236" sldId="1549"/>
            <ac:picMk id="2" creationId="{6CA2CA13-24D0-7F22-DBD7-34143A272397}"/>
          </ac:picMkLst>
        </pc:picChg>
      </pc:sldChg>
      <pc:sldChg chg="modSp mod modNotesTx">
        <pc:chgData name="Aimee Farmer" userId="c3d23179-7b49-4dda-bfa7-d5ba06507151" providerId="ADAL" clId="{F525294B-1262-4667-82BB-304BB7409CC1}" dt="2024-03-20T15:06:19.855" v="122" actId="1076"/>
        <pc:sldMkLst>
          <pc:docMk/>
          <pc:sldMk cId="3188206614" sldId="1550"/>
        </pc:sldMkLst>
        <pc:picChg chg="mod">
          <ac:chgData name="Aimee Farmer" userId="c3d23179-7b49-4dda-bfa7-d5ba06507151" providerId="ADAL" clId="{F525294B-1262-4667-82BB-304BB7409CC1}" dt="2024-03-20T15:06:19.855" v="122" actId="1076"/>
          <ac:picMkLst>
            <pc:docMk/>
            <pc:sldMk cId="3188206614" sldId="1550"/>
            <ac:picMk id="4" creationId="{9E0CEEF9-5C84-6070-3DB8-4718884E83C0}"/>
          </ac:picMkLst>
        </pc:picChg>
      </pc:sldChg>
      <pc:sldChg chg="modSp mod modNotesTx">
        <pc:chgData name="Aimee Farmer" userId="c3d23179-7b49-4dda-bfa7-d5ba06507151" providerId="ADAL" clId="{F525294B-1262-4667-82BB-304BB7409CC1}" dt="2024-03-20T15:09:24.911" v="545" actId="1076"/>
        <pc:sldMkLst>
          <pc:docMk/>
          <pc:sldMk cId="2361863913" sldId="1551"/>
        </pc:sldMkLst>
        <pc:picChg chg="mod">
          <ac:chgData name="Aimee Farmer" userId="c3d23179-7b49-4dda-bfa7-d5ba06507151" providerId="ADAL" clId="{F525294B-1262-4667-82BB-304BB7409CC1}" dt="2024-03-20T15:09:24.911" v="545" actId="1076"/>
          <ac:picMkLst>
            <pc:docMk/>
            <pc:sldMk cId="2361863913" sldId="1551"/>
            <ac:picMk id="2" creationId="{966B3091-C3C0-48E6-4BDB-A8270279238A}"/>
          </ac:picMkLst>
        </pc:picChg>
      </pc:sldChg>
      <pc:sldChg chg="modSp mod modNotesTx">
        <pc:chgData name="Aimee Farmer" userId="c3d23179-7b49-4dda-bfa7-d5ba06507151" providerId="ADAL" clId="{F525294B-1262-4667-82BB-304BB7409CC1}" dt="2024-03-20T15:18:04.448" v="1120" actId="1076"/>
        <pc:sldMkLst>
          <pc:docMk/>
          <pc:sldMk cId="1474021269" sldId="1552"/>
        </pc:sldMkLst>
        <pc:picChg chg="mod">
          <ac:chgData name="Aimee Farmer" userId="c3d23179-7b49-4dda-bfa7-d5ba06507151" providerId="ADAL" clId="{F525294B-1262-4667-82BB-304BB7409CC1}" dt="2024-03-20T15:18:04.448" v="1120" actId="1076"/>
          <ac:picMkLst>
            <pc:docMk/>
            <pc:sldMk cId="1474021269" sldId="1552"/>
            <ac:picMk id="3" creationId="{6CADC513-88E2-3D23-A16B-A26DE278F4C4}"/>
          </ac:picMkLst>
        </pc:picChg>
      </pc:sldChg>
    </pc:docChg>
  </pc:docChgLst>
  <pc:docChgLst>
    <pc:chgData name="Aimee Farmer" userId="S::aimee.farmer@girlguiding.org.uk::c3d23179-7b49-4dda-bfa7-d5ba06507151" providerId="AD" clId="Web-{FA3B3378-D1FF-97A1-8F55-FC0B0C952862}"/>
    <pc:docChg chg="addSld delSld modSld">
      <pc:chgData name="Aimee Farmer" userId="S::aimee.farmer@girlguiding.org.uk::c3d23179-7b49-4dda-bfa7-d5ba06507151" providerId="AD" clId="Web-{FA3B3378-D1FF-97A1-8F55-FC0B0C952862}" dt="2024-03-20T15:02:50.086" v="85"/>
      <pc:docMkLst>
        <pc:docMk/>
      </pc:docMkLst>
      <pc:sldChg chg="addSp delSp modSp add del modNotes">
        <pc:chgData name="Aimee Farmer" userId="S::aimee.farmer@girlguiding.org.uk::c3d23179-7b49-4dda-bfa7-d5ba06507151" providerId="AD" clId="Web-{FA3B3378-D1FF-97A1-8F55-FC0B0C952862}" dt="2024-03-20T15:01:33.537" v="37"/>
        <pc:sldMkLst>
          <pc:docMk/>
          <pc:sldMk cId="393727100" sldId="1533"/>
        </pc:sldMkLst>
        <pc:spChg chg="mod">
          <ac:chgData name="Aimee Farmer" userId="S::aimee.farmer@girlguiding.org.uk::c3d23179-7b49-4dda-bfa7-d5ba06507151" providerId="AD" clId="Web-{FA3B3378-D1FF-97A1-8F55-FC0B0C952862}" dt="2024-03-20T14:59:21.111" v="15" actId="20577"/>
          <ac:spMkLst>
            <pc:docMk/>
            <pc:sldMk cId="393727100" sldId="1533"/>
            <ac:spMk id="2" creationId="{1A0D525D-DC8B-1131-02E2-361C35457A52}"/>
          </ac:spMkLst>
        </pc:spChg>
        <pc:spChg chg="del">
          <ac:chgData name="Aimee Farmer" userId="S::aimee.farmer@girlguiding.org.uk::c3d23179-7b49-4dda-bfa7-d5ba06507151" providerId="AD" clId="Web-{FA3B3378-D1FF-97A1-8F55-FC0B0C952862}" dt="2024-03-20T14:58:56.548" v="2"/>
          <ac:spMkLst>
            <pc:docMk/>
            <pc:sldMk cId="393727100" sldId="1533"/>
            <ac:spMk id="3" creationId="{6C5F6F5F-6ADB-06BB-06A0-574E78E6CE67}"/>
          </ac:spMkLst>
        </pc:spChg>
        <pc:spChg chg="add mod">
          <ac:chgData name="Aimee Farmer" userId="S::aimee.farmer@girlguiding.org.uk::c3d23179-7b49-4dda-bfa7-d5ba06507151" providerId="AD" clId="Web-{FA3B3378-D1FF-97A1-8F55-FC0B0C952862}" dt="2024-03-20T14:58:56.548" v="2"/>
          <ac:spMkLst>
            <pc:docMk/>
            <pc:sldMk cId="393727100" sldId="1533"/>
            <ac:spMk id="5" creationId="{7F25E5B5-804D-5C20-0ED4-4CD58EDFD5ED}"/>
          </ac:spMkLst>
        </pc:spChg>
      </pc:sldChg>
      <pc:sldChg chg="modNotes">
        <pc:chgData name="Aimee Farmer" userId="S::aimee.farmer@girlguiding.org.uk::c3d23179-7b49-4dda-bfa7-d5ba06507151" providerId="AD" clId="Web-{FA3B3378-D1FF-97A1-8F55-FC0B0C952862}" dt="2024-03-20T15:02:38.726" v="80"/>
        <pc:sldMkLst>
          <pc:docMk/>
          <pc:sldMk cId="2871311236" sldId="1549"/>
        </pc:sldMkLst>
      </pc:sldChg>
      <pc:sldChg chg="modNotes">
        <pc:chgData name="Aimee Farmer" userId="S::aimee.farmer@girlguiding.org.uk::c3d23179-7b49-4dda-bfa7-d5ba06507151" providerId="AD" clId="Web-{FA3B3378-D1FF-97A1-8F55-FC0B0C952862}" dt="2024-03-20T15:02:50.086" v="85"/>
        <pc:sldMkLst>
          <pc:docMk/>
          <pc:sldMk cId="3188206614" sldId="1550"/>
        </pc:sldMkLst>
      </pc:sldChg>
    </pc:docChg>
  </pc:docChgLst>
</pc:chgInfo>
</file>

<file path=ppt/comments/modernComment_60C_88BDC52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8AD8693-398B-42FD-90DC-DF2B19D519D1}" authorId="{35CBE701-7631-A4F0-2C66-48A1E759103D}" created="2024-03-18T13:01:12.925">
    <pc:sldMkLst xmlns:pc="http://schemas.microsoft.com/office/powerpoint/2013/main/command">
      <pc:docMk/>
      <pc:sldMk cId="2294138147" sldId="1548"/>
    </pc:sldMkLst>
    <p188:txBody>
      <a:bodyPr/>
      <a:lstStyle/>
      <a:p>
        <a:r>
          <a:rPr lang="en-US"/>
          <a:t>The buttons are misaligned here, the continue button is higher than the cancel button, or the cancel button is lower than the continue button.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1B09A-663C-49BB-A8F3-42C987D47EC0}" type="datetimeFigureOut">
              <a:rPr lang="en-GB" smtClean="0"/>
              <a:t>04/04/2024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AE200-9690-4830-8EDB-B97A0FDCA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510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AE200-9690-4830-8EDB-B97A0FDCA01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523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AE200-9690-4830-8EDB-B97A0FDCA01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565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AE200-9690-4830-8EDB-B97A0FDCA01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373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AE200-9690-4830-8EDB-B97A0FDCA01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678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AE200-9690-4830-8EDB-B97A0FDCA01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056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AE200-9690-4830-8EDB-B97A0FDCA01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783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AE200-9690-4830-8EDB-B97A0FDCA01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587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AE200-9690-4830-8EDB-B97A0FDCA01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385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AE200-9690-4830-8EDB-B97A0FDCA01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237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AE200-9690-4830-8EDB-B97A0FDCA01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752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93F85A-14B9-9D20-E97C-5E8F0C2442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518" y="1372165"/>
            <a:ext cx="4134964" cy="411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3921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C9216FF-057F-8EAE-8162-02FB4659A5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4401" y="0"/>
            <a:ext cx="4064400" cy="30852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3250800" cy="3952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412875"/>
            <a:ext cx="32508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627F1-F9D3-441B-833C-FE54ED76A5D4}" type="datetime1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3250800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91705A0C-7A0E-6607-8870-DDEFC81BF9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7600" y="0"/>
            <a:ext cx="4064400" cy="30852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43AC78D3-BC67-6E65-8CC6-FA23B778A62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64401" y="3080649"/>
            <a:ext cx="4064400" cy="308520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49D3DEDB-3F21-2EEC-B1F9-33EF96CEA45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7600" y="3080649"/>
            <a:ext cx="4064400" cy="308520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62080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234F8-2641-2C85-C24D-73F6519BA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E0890B-4FD4-B03A-C10B-4677DD535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80C3-5F24-459A-BA20-49BF9A35C41C}" type="datetime1">
              <a:rPr lang="en-GB" smtClean="0"/>
              <a:t>04/04/2024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60A4E0-7E5C-2243-D0D1-122F0A8B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C8E6F-5C40-8F8F-62DE-E4DAF4E24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C4974956-8EEE-EB6A-41FF-7C75E1B668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A5EC3117-C9EE-B5F5-EEC4-ED8F77FE2B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7989" y="1412875"/>
            <a:ext cx="11376024" cy="4464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39081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CBBBA-B749-218C-54ED-3B48437A0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412875"/>
            <a:ext cx="8218941" cy="4464050"/>
          </a:xfrm>
        </p:spPr>
        <p:txBody>
          <a:bodyPr anchor="t"/>
          <a:lstStyle>
            <a:lvl1pPr>
              <a:lnSpc>
                <a:spcPct val="100000"/>
              </a:lnSpc>
              <a:defRPr sz="7200" b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9FAA39-4489-09E5-81D2-695E0CDC3F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367925"/>
            <a:ext cx="149912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0167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EA8004-5772-E304-8238-F2C2CCD05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21F-BFC2-4D95-9700-20C3AD910A57}" type="datetime1">
              <a:rPr lang="en-GB" smtClean="0"/>
              <a:t>04/04/2024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C92CA-A09D-0292-7A9E-B78FD28F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56BF4-F358-FD3F-7779-D2C49724F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402B67-B28A-6764-0AF4-B5D3EC635C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7166" y="2126295"/>
            <a:ext cx="9237669" cy="3750629"/>
          </a:xfrm>
        </p:spPr>
        <p:txBody>
          <a:bodyPr anchor="t"/>
          <a:lstStyle>
            <a:lvl1pPr>
              <a:spcAft>
                <a:spcPts val="2400"/>
              </a:spcAft>
              <a:defRPr sz="4000" b="1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Poppins SemiBold" panose="00000700000000000000" pitchFamily="2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3pPr>
            <a:lvl4pPr>
              <a:defRPr sz="3000">
                <a:solidFill>
                  <a:schemeClr val="bg1"/>
                </a:solidFill>
              </a:defRPr>
            </a:lvl4pPr>
            <a:lvl5pPr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84569E-C09F-90B6-EFA9-087D1CD7DB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4170" t="17623" r="43429" b="68420"/>
          <a:stretch/>
        </p:blipFill>
        <p:spPr>
          <a:xfrm>
            <a:off x="371920" y="368061"/>
            <a:ext cx="756771" cy="12413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DA6D4B-2B9F-437D-E697-34F64780A3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4170" t="17623" r="43429" b="68420"/>
          <a:stretch/>
        </p:blipFill>
        <p:spPr>
          <a:xfrm rot="10800000">
            <a:off x="11072792" y="4668132"/>
            <a:ext cx="756771" cy="124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2097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21949-CE70-4FBE-840C-B10A4C6E42C5}" type="datetime1">
              <a:rPr lang="en-GB" smtClean="0"/>
              <a:t>04/04/2024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6B4BB29-23C8-3620-D92A-9EA9B33C58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77864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24AD-AD83-435A-907A-99FA9C39D409}" type="datetime1">
              <a:rPr lang="en-GB" smtClean="0"/>
              <a:t>04/04/2024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29282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93F85A-14B9-9D20-E97C-5E8F0C2442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518" y="1372165"/>
            <a:ext cx="4134964" cy="411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4785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r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39B48-A3C4-5BF5-4493-68759FC78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7544027" cy="1008062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4D5C21-320D-964A-E080-1DF15E655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154D-2809-45D7-887E-16DFBA4E61E2}" type="datetime1">
              <a:rPr lang="en-GB" smtClean="0"/>
              <a:pPr/>
              <a:t>04/04/2024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1B8E6-E254-2C88-8669-5D18B7A6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EF39E-07E4-AF9A-4C47-1B062B97F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898F8F-C237-F668-CC7C-B681229986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1412875"/>
            <a:ext cx="7544026" cy="446405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Poppins SemiBold" panose="00000700000000000000" pitchFamily="2" charset="0"/>
              </a:defRPr>
            </a:lvl1pPr>
            <a:lvl2pPr>
              <a:defRPr sz="2400" b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3200">
                <a:solidFill>
                  <a:schemeClr val="accent2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24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24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1D0672-9C67-B911-A16B-8F3853D8A8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367925"/>
            <a:ext cx="149912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7555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F3AE-7EE6-43B0-B767-646B285E55DE}" type="datetime1">
              <a:rPr lang="en-GB" smtClean="0"/>
              <a:t>04/04/2024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246557-6F31-88C5-A983-16CD7C60F4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494067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412875"/>
            <a:ext cx="5383212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2" y="1412875"/>
            <a:ext cx="5383212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5B1A-9DF8-49D1-B878-92CA56D1C00B}" type="datetime1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783055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4729" y="1666843"/>
            <a:ext cx="7282542" cy="2008414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0DA90-2FF2-F36C-F9FF-CD7A192F0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4729" y="3729685"/>
            <a:ext cx="7282542" cy="139095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842AB8-1D50-D466-88E4-208FD15A8E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580" y="5494800"/>
            <a:ext cx="854840" cy="85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8820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412875"/>
            <a:ext cx="36000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6000" y="1412875"/>
            <a:ext cx="36000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61E7-F503-4AD5-8F26-AD8DF140B819}" type="datetime1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42FE734-AFE0-B1F3-CC1B-3E3E2CF01ED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84012" y="1412875"/>
            <a:ext cx="36000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37082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mag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3428999"/>
            <a:ext cx="2520000" cy="24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59996" y="3428999"/>
            <a:ext cx="2520000" cy="24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61E7-F503-4AD5-8F26-AD8DF140B819}" type="datetime1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42FE734-AFE0-B1F3-CC1B-3E3E2CF01ED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12004" y="3428999"/>
            <a:ext cx="2520000" cy="24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E114FC7-0CEF-78EA-81D5-13F90443981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264012" y="3439947"/>
            <a:ext cx="2520000" cy="24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D6E4806-EF51-7738-5081-35DBFB7F26B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7988" y="1412875"/>
            <a:ext cx="2519362" cy="1670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985B9A86-D016-E2F8-6DC8-3EC679C890C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59996" y="1412875"/>
            <a:ext cx="2519362" cy="1670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A036BBBE-770C-5CC6-080F-DD0A384DE6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12004" y="1412875"/>
            <a:ext cx="2519362" cy="1670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855CEC3F-086A-C921-AB4B-5EBE1EABAD1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64012" y="1412875"/>
            <a:ext cx="2519362" cy="1670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16639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C9216FF-057F-8EAE-8162-02FB4659A5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0"/>
            <a:ext cx="6096000" cy="61658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5383212" cy="3952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412875"/>
            <a:ext cx="5383212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CFC2-7F5D-4F7A-AD15-71F4C14E4B2F}" type="datetime1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9" y="800100"/>
            <a:ext cx="5383212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4468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C9216FF-057F-8EAE-8162-02FB4659A5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3200" y="0"/>
            <a:ext cx="8128800" cy="61658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3250800" cy="3952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412875"/>
            <a:ext cx="32508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CFC2-7F5D-4F7A-AD15-71F4C14E4B2F}" type="datetime1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3250800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379622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C9216FF-057F-8EAE-8162-02FB4659A5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4401" y="0"/>
            <a:ext cx="4064400" cy="30852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3250800" cy="3952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412875"/>
            <a:ext cx="32508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CFC2-7F5D-4F7A-AD15-71F4C14E4B2F}" type="datetime1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3250800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91705A0C-7A0E-6607-8870-DDEFC81BF9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7600" y="0"/>
            <a:ext cx="4064400" cy="30852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43AC78D3-BC67-6E65-8CC6-FA23B778A62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64401" y="3080649"/>
            <a:ext cx="4064400" cy="308520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49D3DEDB-3F21-2EEC-B1F9-33EF96CEA45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7600" y="3080649"/>
            <a:ext cx="4064400" cy="308520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3583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234F8-2641-2C85-C24D-73F6519BA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E0890B-4FD4-B03A-C10B-4677DD535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65BD-2639-4346-8ACE-B0BE9A0367BC}" type="datetime1">
              <a:rPr lang="en-GB" smtClean="0"/>
              <a:t>04/04/2024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60A4E0-7E5C-2243-D0D1-122F0A8B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C8E6F-5C40-8F8F-62DE-E4DAF4E24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C4974956-8EEE-EB6A-41FF-7C75E1B668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A5EC3117-C9EE-B5F5-EEC4-ED8F77FE2B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7989" y="1412875"/>
            <a:ext cx="11376024" cy="4464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10490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CBBBA-B749-218C-54ED-3B48437A0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412875"/>
            <a:ext cx="8218941" cy="4464050"/>
          </a:xfrm>
        </p:spPr>
        <p:txBody>
          <a:bodyPr anchor="t"/>
          <a:lstStyle>
            <a:lvl1pPr>
              <a:lnSpc>
                <a:spcPct val="100000"/>
              </a:lnSpc>
              <a:defRPr sz="7200" b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9FAA39-4489-09E5-81D2-695E0CDC3F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367925"/>
            <a:ext cx="149912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8988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EA8004-5772-E304-8238-F2C2CCD05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1327-2D92-499C-8641-E4D4286E2074}" type="datetime1">
              <a:rPr lang="en-GB" smtClean="0"/>
              <a:t>04/04/2024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C92CA-A09D-0292-7A9E-B78FD28F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56BF4-F358-FD3F-7779-D2C49724F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402B67-B28A-6764-0AF4-B5D3EC635C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7166" y="2126295"/>
            <a:ext cx="9237669" cy="3750629"/>
          </a:xfrm>
        </p:spPr>
        <p:txBody>
          <a:bodyPr anchor="t"/>
          <a:lstStyle>
            <a:lvl1pPr>
              <a:spcAft>
                <a:spcPts val="2400"/>
              </a:spcAft>
              <a:defRPr sz="4000" b="1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Poppins SemiBold" panose="00000700000000000000" pitchFamily="2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3pPr>
            <a:lvl4pPr>
              <a:defRPr sz="3000">
                <a:solidFill>
                  <a:schemeClr val="bg1"/>
                </a:solidFill>
              </a:defRPr>
            </a:lvl4pPr>
            <a:lvl5pPr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84569E-C09F-90B6-EFA9-087D1CD7DB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4170" t="17623" r="43429" b="68420"/>
          <a:stretch/>
        </p:blipFill>
        <p:spPr>
          <a:xfrm>
            <a:off x="371920" y="368061"/>
            <a:ext cx="756771" cy="12413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DA6D4B-2B9F-437D-E697-34F64780A3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4170" t="17623" r="43429" b="68420"/>
          <a:stretch/>
        </p:blipFill>
        <p:spPr>
          <a:xfrm rot="10800000">
            <a:off x="11072792" y="4668132"/>
            <a:ext cx="756771" cy="124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8697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4F0D-EC65-40E7-90E0-19CD1CF4BE71}" type="datetime1">
              <a:rPr lang="en-GB" smtClean="0"/>
              <a:t>04/04/2024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6B4BB29-23C8-3620-D92A-9EA9B33C58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197809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336" y="3060000"/>
            <a:ext cx="10485302" cy="3321751"/>
          </a:xfrm>
        </p:spPr>
        <p:txBody>
          <a:bodyPr/>
          <a:lstStyle>
            <a:lvl1pPr algn="ctr">
              <a:defRPr sz="1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28197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39B48-A3C4-5BF5-4493-68759FC78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7544027" cy="1008062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4D5C21-320D-964A-E080-1DF15E655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5648-7B68-488F-B1C8-36F55E0D6CCF}" type="datetime1">
              <a:rPr lang="en-GB" smtClean="0"/>
              <a:t>04/04/2024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1B8E6-E254-2C88-8669-5D18B7A6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EF39E-07E4-AF9A-4C47-1B062B97F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898F8F-C237-F668-CC7C-B681229986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1412875"/>
            <a:ext cx="7544026" cy="446405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Poppins SemiBold" panose="00000700000000000000" pitchFamily="2" charset="0"/>
              </a:defRPr>
            </a:lvl1pPr>
            <a:lvl2pPr>
              <a:defRPr sz="2400" b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3200">
                <a:solidFill>
                  <a:schemeClr val="accent2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24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24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1D0672-9C67-B911-A16B-8F3853D8A8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367925"/>
            <a:ext cx="149912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4132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E946-BFC9-46D8-9427-A5B395E07D7B}" type="datetime1">
              <a:rPr lang="en-GB" smtClean="0"/>
              <a:t>04/04/2024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246557-6F31-88C5-A983-16CD7C60F4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718633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412875"/>
            <a:ext cx="5383212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2" y="1412875"/>
            <a:ext cx="5383212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F1F5-3782-4D94-90DB-064759E71DF5}" type="datetime1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001197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412875"/>
            <a:ext cx="36000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6000" y="1412875"/>
            <a:ext cx="36000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4E1B-21CE-4312-AB4C-17E561C5D33C}" type="datetime1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42FE734-AFE0-B1F3-CC1B-3E3E2CF01ED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84012" y="1412875"/>
            <a:ext cx="36000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56737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3428999"/>
            <a:ext cx="2520000" cy="24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59996" y="3428999"/>
            <a:ext cx="2520000" cy="24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5B6B-BA74-478B-BA4D-CF5404877BFF}" type="datetime1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42FE734-AFE0-B1F3-CC1B-3E3E2CF01ED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12004" y="3428999"/>
            <a:ext cx="2520000" cy="24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E114FC7-0CEF-78EA-81D5-13F90443981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264012" y="3439947"/>
            <a:ext cx="2520000" cy="24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D6E4806-EF51-7738-5081-35DBFB7F26B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7988" y="1412875"/>
            <a:ext cx="2519362" cy="1670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985B9A86-D016-E2F8-6DC8-3EC679C890C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59996" y="1412875"/>
            <a:ext cx="2519362" cy="1670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A036BBBE-770C-5CC6-080F-DD0A384DE6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12004" y="1412875"/>
            <a:ext cx="2519362" cy="1670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855CEC3F-086A-C921-AB4B-5EBE1EABAD1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64012" y="1412875"/>
            <a:ext cx="2519362" cy="1670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34023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C9216FF-057F-8EAE-8162-02FB4659A5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0"/>
            <a:ext cx="6096000" cy="61658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5383212" cy="3952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412875"/>
            <a:ext cx="5383212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3FD5-6C69-495B-B47F-6A70415309DC}" type="datetime1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9" y="800100"/>
            <a:ext cx="5383212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986517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C9216FF-057F-8EAE-8162-02FB4659A5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3200" y="0"/>
            <a:ext cx="8128800" cy="61658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3250800" cy="3952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412875"/>
            <a:ext cx="32508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187E-8377-4417-AE1E-8F2E513C30FD}" type="datetime1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3250800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55761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F09139-C580-AE75-48A4-4E521138A19D}"/>
              </a:ext>
            </a:extLst>
          </p:cNvPr>
          <p:cNvSpPr/>
          <p:nvPr userDrawn="1"/>
        </p:nvSpPr>
        <p:spPr>
          <a:xfrm>
            <a:off x="0" y="6165850"/>
            <a:ext cx="12192000" cy="692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0F4440-CEDC-0D92-E0D5-5C1E3B59B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11376025" cy="3952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A021F-8558-9528-DA3D-486CCDBEB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6" y="1412876"/>
            <a:ext cx="11376025" cy="4464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1A8F0-AC4B-E4A0-94D0-99C4BFD97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84071" y="6426366"/>
            <a:ext cx="2743200" cy="2107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3C3ABCF1-204C-40D3-9F41-A90DB376F1A9}" type="datetime1">
              <a:rPr lang="en-GB" smtClean="0"/>
              <a:t>04/04/2024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0FC7A-298A-77A0-6596-56B0B3FD8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426366"/>
            <a:ext cx="5244441" cy="2107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17C40-7EB7-0CFD-6F6C-54AE57DE1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727" y="6426365"/>
            <a:ext cx="423286" cy="2107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 b="0"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6FB66D-A015-9D16-4086-D0039EAD0D65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367925"/>
            <a:ext cx="149912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9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8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4" r:id="rId29"/>
  </p:sldLayoutIdLst>
  <p:transition>
    <p:fade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b="0" kern="1200">
          <a:solidFill>
            <a:schemeClr val="accent1"/>
          </a:solidFill>
          <a:latin typeface="Poppins SemiBold" panose="00000700000000000000" pitchFamily="2" charset="0"/>
          <a:ea typeface="+mn-ea"/>
          <a:cs typeface="Poppins SemiBold" panose="00000700000000000000" pitchFamily="2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j-lt"/>
          <a:ea typeface="+mn-ea"/>
          <a:cs typeface="+mn-cs"/>
        </a:defRPr>
      </a:lvl3pPr>
      <a:lvl4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57">
          <p15:clr>
            <a:srgbClr val="F26B43"/>
          </p15:clr>
        </p15:guide>
        <p15:guide id="4" pos="7423">
          <p15:clr>
            <a:srgbClr val="F26B43"/>
          </p15:clr>
        </p15:guide>
        <p15:guide id="5" orient="horz" pos="255">
          <p15:clr>
            <a:srgbClr val="F26B43"/>
          </p15:clr>
        </p15:guide>
        <p15:guide id="6" orient="horz" pos="3884">
          <p15:clr>
            <a:srgbClr val="F26B43"/>
          </p15:clr>
        </p15:guide>
        <p15:guide id="7" orient="horz" pos="3702">
          <p15:clr>
            <a:srgbClr val="F26B43"/>
          </p15:clr>
        </p15:guide>
        <p15:guide id="8" orient="horz" pos="89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60C_88BDC52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D525D-DC8B-1131-02E2-361C35457A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cs typeface="Poppins"/>
              </a:rPr>
              <a:t>Verifying your identity via email</a:t>
            </a:r>
          </a:p>
        </p:txBody>
      </p:sp>
    </p:spTree>
    <p:extLst>
      <p:ext uri="{BB962C8B-B14F-4D97-AF65-F5344CB8AC3E}">
        <p14:creationId xmlns:p14="http://schemas.microsoft.com/office/powerpoint/2010/main" val="393727100"/>
      </p:ext>
    </p:extLst>
  </p:cSld>
  <p:clrMapOvr>
    <a:masterClrMapping/>
  </p:clrMapOvr>
  <p:transition advClick="0" advTm="1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website&#10;&#10;Description automatically generated">
            <a:extLst>
              <a:ext uri="{FF2B5EF4-FFF2-40B4-BE49-F238E27FC236}">
                <a16:creationId xmlns:a16="http://schemas.microsoft.com/office/drawing/2014/main" id="{FFD42005-F401-D0C5-8E64-BA3F8F651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676" y="357499"/>
            <a:ext cx="10048853" cy="549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33162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16FD91-0BB1-D722-B99E-8131E6CA6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772" y="168239"/>
            <a:ext cx="6633497" cy="59553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1D0EAD-989D-E5A3-0DC4-CC666948BD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559" y="101600"/>
            <a:ext cx="11502881" cy="5113866"/>
          </a:xfrm>
          <a:prstGeom prst="rect">
            <a:avLst/>
          </a:prstGeom>
        </p:spPr>
      </p:pic>
      <p:pic>
        <p:nvPicPr>
          <p:cNvPr id="3" name="Picture 2" descr="Cursor with solid fill">
            <a:extLst>
              <a:ext uri="{FF2B5EF4-FFF2-40B4-BE49-F238E27FC236}">
                <a16:creationId xmlns:a16="http://schemas.microsoft.com/office/drawing/2014/main" id="{394C74AD-87C8-EE4C-4558-FCF88C125D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rot="20999963">
            <a:off x="9368564" y="1509436"/>
            <a:ext cx="608286" cy="60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1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0.00023 L 6.25E-7 0.00023 C 0.00768 -0.00717 0.01536 -0.01458 0.02357 -0.02129 C 0.03138 -0.02708 0.04036 -0.03241 0.0487 -0.03773 C 0.05169 -0.03958 0.05508 -0.04074 0.05807 -0.04305 L 0.07122 -0.05416 C 0.07318 -0.05602 0.07578 -0.05764 0.07773 -0.05972 C 0.08268 -0.06481 0.08828 -0.06898 0.09245 -0.075 C 0.09375 -0.07662 0.09505 -0.07847 0.09622 -0.08055 C 0.09792 -0.08264 0.09818 -0.08565 0.10026 -0.0875 C 0.10169 -0.08842 0.10365 -0.08819 0.1056 -0.08866 C 0.1112 -0.09236 0.11393 -0.09259 0.11628 -0.09977 C 0.11706 -0.10324 0.11641 -0.10717 0.11745 -0.11088 C 0.11784 -0.1125 0.1194 -0.11342 0.12005 -0.11481 C 0.12122 -0.11713 0.12096 -0.12037 0.12292 -0.12176 C 0.13112 -0.1294 0.12956 -0.11643 0.12956 -0.12847 " pathEditMode="relative" rAng="0" ptsTypes="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1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1088 L -0.00521 -0.01065 C -0.01081 -0.0044 -0.06224 0.06111 -0.08099 0.07709 C -0.11016 0.10162 -0.09622 0.08195 -0.11966 0.10463 C -0.12422 0.10903 -0.12852 0.11435 -0.13281 0.11968 C -0.13984 0.12824 -0.1457 0.14051 -0.15365 0.14584 C -0.16328 0.15232 -0.17357 0.15579 -0.18229 0.16505 C -0.21732 0.20232 -0.16615 0.14722 -0.19622 0.18148 C -0.19766 0.1831 -0.19922 0.18449 -0.20091 0.18565 C -0.2112 0.19398 -0.20794 0.19167 -0.21784 0.19537 C -0.2194 0.19676 -0.22109 0.19769 -0.22253 0.19954 C -0.225 0.20232 -0.22682 0.20648 -0.22943 0.20903 C -0.23086 0.21042 -0.23255 0.20996 -0.23412 0.21042 C -0.23815 0.21181 -0.23711 0.21134 -0.24023 0.2132 C -0.25599 0.21019 -0.23685 0.2132 -0.26198 0.2132 C -0.27383 0.2132 -0.27148 0.2169 -0.275 0.21042 " pathEditMode="relative" rAng="0" ptsTypes="AAAAAAAAAAAAAA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login page&#10;&#10;Description automatically generated">
            <a:extLst>
              <a:ext uri="{FF2B5EF4-FFF2-40B4-BE49-F238E27FC236}">
                <a16:creationId xmlns:a16="http://schemas.microsoft.com/office/drawing/2014/main" id="{A75F548C-9B3F-0BC1-B9E8-3D43B7EC5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939"/>
            <a:ext cx="12235758" cy="625386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CFA4B1-06F3-3C16-13A3-2BA375163CCC}"/>
              </a:ext>
            </a:extLst>
          </p:cNvPr>
          <p:cNvSpPr/>
          <p:nvPr/>
        </p:nvSpPr>
        <p:spPr>
          <a:xfrm>
            <a:off x="4613250" y="3638387"/>
            <a:ext cx="3430859" cy="443071"/>
          </a:xfrm>
          <a:prstGeom prst="roundRect">
            <a:avLst/>
          </a:prstGeom>
          <a:noFill/>
          <a:ln w="539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B7EC192-3BF3-ED13-FD28-884CCC6544BC}"/>
              </a:ext>
            </a:extLst>
          </p:cNvPr>
          <p:cNvSpPr/>
          <p:nvPr/>
        </p:nvSpPr>
        <p:spPr>
          <a:xfrm>
            <a:off x="4602518" y="4168890"/>
            <a:ext cx="3430860" cy="442125"/>
          </a:xfrm>
          <a:prstGeom prst="roundRect">
            <a:avLst/>
          </a:prstGeom>
          <a:noFill/>
          <a:ln w="539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</a:endParaRPr>
          </a:p>
        </p:txBody>
      </p:sp>
      <p:pic>
        <p:nvPicPr>
          <p:cNvPr id="11" name="Picture 10" descr="Cursor with solid fill">
            <a:extLst>
              <a:ext uri="{FF2B5EF4-FFF2-40B4-BE49-F238E27FC236}">
                <a16:creationId xmlns:a16="http://schemas.microsoft.com/office/drawing/2014/main" id="{D7B69E60-748E-A298-99E5-13EF46795C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524366" y="4751285"/>
            <a:ext cx="637600" cy="6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06614"/>
      </p:ext>
    </p:extLst>
  </p:cSld>
  <p:clrMapOvr>
    <a:masterClrMapping/>
  </p:clrMapOvr>
  <p:transition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0" presetClass="path" presetSubtype="0" accel="51000" decel="49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5 -0.01482 L -0.00795 -0.01482 C -0.0155 -0.00301 -0.01667 0.00139 -0.02461 0.0081 C -0.03164 0.01389 -0.03933 0.01643 -0.04688 0.01806 L -0.06446 0.0213 C -0.07058 0.0294 -0.06563 0.02315 -0.07279 0.03102 C -0.07513 0.03356 -0.07657 0.03611 -0.0793 0.03773 C -0.08073 0.03866 -0.0823 0.03843 -0.08386 0.03935 C -0.08542 0.04005 -0.08685 0.04167 -0.08855 0.04259 C -0.09089 0.04398 -0.09584 0.04583 -0.09584 0.04583 L -0.09675 0.05093 L -0.09675 0.05093 " pathEditMode="relative" ptsTypes="AAAAAAAAAA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0C1F113-03A1-A13E-CB5F-9DA0A85E0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472"/>
            <a:ext cx="12192000" cy="5422524"/>
          </a:xfrm>
          <a:prstGeom prst="rect">
            <a:avLst/>
          </a:prstGeom>
        </p:spPr>
      </p:pic>
      <p:pic>
        <p:nvPicPr>
          <p:cNvPr id="2" name="Picture 1" descr="Cursor with solid fill">
            <a:extLst>
              <a:ext uri="{FF2B5EF4-FFF2-40B4-BE49-F238E27FC236}">
                <a16:creationId xmlns:a16="http://schemas.microsoft.com/office/drawing/2014/main" id="{036D5B3F-F09F-6318-293D-1493A3CF8F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555082" y="3000150"/>
            <a:ext cx="622174" cy="62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69551"/>
      </p:ext>
    </p:extLst>
  </p:cSld>
  <p:clrMapOvr>
    <a:masterClrMapping/>
  </p:clrMapOvr>
  <p:transition advTm="665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1 -0.01111 L -0.01731 -0.01088 C -0.02096 -0.00833 -0.02552 -0.0044 -0.02955 -0.00185 C -0.03099 -0.00093 -0.03255 -0.00023 -0.03398 0.00093 C -0.05117 0.01296 -0.01823 -0.00856 -0.04166 0.00625 C -0.04362 0.00764 -0.04557 0.00949 -0.04765 0.01042 C -0.05221 0.01204 -0.05677 0.01296 -0.06132 0.01435 C -0.06354 0.01505 -0.06588 0.0162 -0.0681 0.01713 C -0.06966 0.01759 -0.07122 0.01759 -0.07265 0.01829 C -0.07773 0.02083 -0.08268 0.02431 -0.08789 0.02639 L -0.09466 0.02917 C -0.09661 0.03009 -0.09869 0.03102 -0.10065 0.03194 C -0.10247 0.03241 -0.10429 0.03264 -0.10599 0.0331 C -0.1108 0.03495 -0.11823 0.03958 -0.12265 0.03982 C -0.13854 0.04144 -0.15442 0.04074 -0.17044 0.0412 L -0.17877 0.04259 C -0.18099 0.04306 -0.1832 0.04352 -0.18554 0.04398 L -0.20221 0.04653 C -0.20403 0.04699 -0.20573 0.04769 -0.20755 0.04792 C -0.21315 0.04931 -0.21679 0.04977 -0.22265 0.05069 C -0.22487 0.05162 -0.22721 0.05278 -0.22942 0.05347 C -0.24192 0.05602 -0.25403 0.05394 -0.26653 0.05347 C -0.26888 0.05301 -0.27122 0.05301 -0.27343 0.05208 C -0.27617 0.05069 -0.27578 0.04769 -0.27721 0.04398 C -0.2776 0.04282 -0.27825 0.04213 -0.27864 0.0412 " pathEditMode="relative" rAng="0" ptsTypes="AAAAAAAAAAAAAAAAAAAAAAAAA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864 0.04514 L -0.27864 0.04537 C -0.22552 0.06505 -0.28164 0.04421 -0.22955 0.0625 C -0.22213 0.06505 -0.21471 0.06667 -0.20755 0.0706 C -0.19062 0.08009 -0.17422 0.09213 -0.15755 0.10301 C -0.14895 0.10857 -0.14362 0.11181 -0.13554 0.11921 C -0.13099 0.12338 -0.12643 0.12801 -0.122 0.13264 C -0.11718 0.1375 -0.11536 0.13958 -0.11132 0.14607 C -0.11002 0.14815 -0.10872 0.15023 -0.10755 0.15278 C -0.10091 0.16852 -0.10651 0.15671 -0.10377 0.1662 C -0.10338 0.16759 -0.10273 0.16875 -0.10234 0.17037 C -0.10117 0.17384 -0.10026 0.17755 -0.09922 0.18102 C -0.09895 0.18333 -0.09843 0.18542 -0.09856 0.18773 C -0.09869 0.19421 -0.1 0.20671 -0.1 0.20694 C -0.09908 0.21829 -0.09922 0.21296 -0.09922 0.22292 " pathEditMode="relative" rAng="0" ptsTypes="AAAAAAAAAAAAA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7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39B27557-7F6F-3A3C-0C8C-521EF4B74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61"/>
            <a:ext cx="12192000" cy="5229154"/>
          </a:xfrm>
          <a:prstGeom prst="rect">
            <a:avLst/>
          </a:prstGeom>
        </p:spPr>
      </p:pic>
      <p:pic>
        <p:nvPicPr>
          <p:cNvPr id="3" name="Picture 2" descr="Cursor with solid fill">
            <a:extLst>
              <a:ext uri="{FF2B5EF4-FFF2-40B4-BE49-F238E27FC236}">
                <a16:creationId xmlns:a16="http://schemas.microsoft.com/office/drawing/2014/main" id="{AC14DB1B-78DC-6E46-36F0-C03280D01E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435012" y="2898553"/>
            <a:ext cx="622174" cy="62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20660"/>
      </p:ext>
    </p:extLst>
  </p:cSld>
  <p:clrMapOvr>
    <a:masterClrMapping/>
  </p:clrMapOvr>
  <p:transition advTm="665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4 -0.02686 L -0.01524 -0.02686 C -0.01862 -0.02061 -0.02266 -0.01505 -0.02539 -0.00764 C -0.03503 0.01944 -0.02969 0.06388 -0.02917 0.08865 C -0.02891 0.10046 -0.02774 0.1243 -0.02774 0.1243 C -0.028 0.1331 -0.02722 0.14213 -0.02839 0.15046 C -0.02891 0.153 -0.03086 0.1537 -0.03229 0.15463 C -0.03386 0.15555 -0.03542 0.15532 -0.03698 0.15601 C -0.03776 0.15625 -0.03854 0.15694 -0.03933 0.1574 C -0.0418 0.15856 -0.04362 0.15902 -0.04623 0.16018 C -0.06888 0.15787 -0.0543 0.16134 -0.0625 0.1574 C -0.0668 0.15509 -0.06433 0.15717 -0.06706 0.15463 " pathEditMode="relative" ptsTypes="AAAAAAAAAA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EF3244-AB2E-E7DF-8CC5-1C465BEA4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254" y="1310516"/>
            <a:ext cx="6599492" cy="28653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129305-D7CB-1859-3E7D-84073679E1A5}"/>
              </a:ext>
            </a:extLst>
          </p:cNvPr>
          <p:cNvSpPr/>
          <p:nvPr/>
        </p:nvSpPr>
        <p:spPr>
          <a:xfrm>
            <a:off x="4790209" y="2317173"/>
            <a:ext cx="862446" cy="17664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9F345FB-20B6-6E65-FDF2-BD902D2073EB}"/>
              </a:ext>
            </a:extLst>
          </p:cNvPr>
          <p:cNvSpPr/>
          <p:nvPr/>
        </p:nvSpPr>
        <p:spPr>
          <a:xfrm>
            <a:off x="4036291" y="2595418"/>
            <a:ext cx="600364" cy="267855"/>
          </a:xfrm>
          <a:prstGeom prst="roundRect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63913"/>
      </p:ext>
    </p:extLst>
  </p:cSld>
  <p:clrMapOvr>
    <a:masterClrMapping/>
  </p:clrMapOvr>
  <p:transition advTm="665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4653FCAF-5D89-EDB5-95A1-1D8F8D054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7102"/>
            <a:ext cx="12192000" cy="568289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17F94F-BB96-CC37-9C53-60FBB681F27F}"/>
              </a:ext>
            </a:extLst>
          </p:cNvPr>
          <p:cNvSpPr/>
          <p:nvPr/>
        </p:nvSpPr>
        <p:spPr>
          <a:xfrm>
            <a:off x="4544292" y="3638387"/>
            <a:ext cx="3906982" cy="443071"/>
          </a:xfrm>
          <a:prstGeom prst="roundRect">
            <a:avLst/>
          </a:prstGeom>
          <a:noFill/>
          <a:ln w="539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</a:endParaRPr>
          </a:p>
        </p:txBody>
      </p:sp>
      <p:pic>
        <p:nvPicPr>
          <p:cNvPr id="5" name="Picture 4" descr="Cursor with solid fill">
            <a:extLst>
              <a:ext uri="{FF2B5EF4-FFF2-40B4-BE49-F238E27FC236}">
                <a16:creationId xmlns:a16="http://schemas.microsoft.com/office/drawing/2014/main" id="{0749DB69-658F-921E-EF63-70CF7EF2B6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693633" y="3231059"/>
            <a:ext cx="622174" cy="62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89283"/>
      </p:ext>
    </p:extLst>
  </p:cSld>
  <p:clrMapOvr>
    <a:masterClrMapping/>
  </p:clrMapOvr>
  <p:transition advTm="665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5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3 -0.02686 L -0.01523 -0.02663 C -0.01862 -0.02061 -0.02265 -0.01505 -0.02539 -0.00764 C -0.03502 0.01944 -0.02969 0.06388 -0.02916 0.08865 C -0.0289 0.10046 -0.02773 0.1243 -0.02773 0.12453 C -0.02799 0.1331 -0.02721 0.14212 -0.02838 0.15046 C -0.0289 0.153 -0.03086 0.1537 -0.03229 0.15462 C -0.03385 0.15555 -0.03541 0.15532 -0.03698 0.15601 C -0.03776 0.15625 -0.03854 0.15694 -0.03932 0.1574 C -0.0418 0.15856 -0.04362 0.15902 -0.04622 0.16018 C -0.06888 0.15787 -0.0543 0.16134 -0.0625 0.1574 C -0.0668 0.15509 -0.06432 0.15717 -0.06706 0.15462 " pathEditMode="relative" rAng="0" ptsTypes="AAAAAAAAAA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A29B6A5D-FAC7-BF8A-1463-75253CB41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272"/>
            <a:ext cx="12192000" cy="5362486"/>
          </a:xfrm>
          <a:prstGeom prst="rect">
            <a:avLst/>
          </a:prstGeom>
        </p:spPr>
      </p:pic>
      <p:pic>
        <p:nvPicPr>
          <p:cNvPr id="3" name="Picture 2" descr="Cursor with solid fill">
            <a:extLst>
              <a:ext uri="{FF2B5EF4-FFF2-40B4-BE49-F238E27FC236}">
                <a16:creationId xmlns:a16="http://schemas.microsoft.com/office/drawing/2014/main" id="{4CA68CBC-62B6-CEAD-5C47-EE5A24C797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485813" y="2825810"/>
            <a:ext cx="622174" cy="62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38147"/>
      </p:ext>
    </p:extLst>
  </p:cSld>
  <p:clrMapOvr>
    <a:masterClrMapping/>
  </p:clrMapOvr>
  <p:transition advTm="665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3 -0.02685 L -0.01523 -0.02662 C -0.01862 -0.0206 -0.02265 -0.01505 -0.02539 -0.00764 C -0.03502 0.01944 -0.02968 0.06389 -0.02916 0.08865 C -0.0289 0.10046 -0.02773 0.1243 -0.02773 0.12453 C -0.02799 0.1331 -0.02721 0.14213 -0.02838 0.15046 C -0.0289 0.15301 -0.03085 0.1537 -0.03229 0.15463 C -0.03385 0.15555 -0.03541 0.15532 -0.03697 0.15602 C -0.03776 0.15625 -0.03854 0.15694 -0.03932 0.1574 C -0.04179 0.15856 -0.04362 0.15903 -0.04622 0.16018 C -0.06888 0.15787 -0.05429 0.16134 -0.0625 0.1574 C -0.06679 0.15509 -0.06432 0.15717 -0.06705 0.15463 " pathEditMode="relative" rAng="0" ptsTypes="AAAAAAAAAA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D42005-F401-D0C5-8E64-BA3F8F6510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95" y="357499"/>
            <a:ext cx="11659610" cy="49915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92FD52-D53C-8E53-C9FC-820098A061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372436" y="794327"/>
            <a:ext cx="868219" cy="18472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21269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1_Girlguiding PPT Theme">
  <a:themeElements>
    <a:clrScheme name="Girlguiding colour theme">
      <a:dk1>
        <a:sysClr val="windowText" lastClr="000000"/>
      </a:dk1>
      <a:lt1>
        <a:sysClr val="window" lastClr="FFFFFF"/>
      </a:lt1>
      <a:dk2>
        <a:srgbClr val="161B4E"/>
      </a:dk2>
      <a:lt2>
        <a:srgbClr val="96D3F5"/>
      </a:lt2>
      <a:accent1>
        <a:srgbClr val="007BC4"/>
      </a:accent1>
      <a:accent2>
        <a:srgbClr val="00A7E5"/>
      </a:accent2>
      <a:accent3>
        <a:srgbClr val="E1120E"/>
      </a:accent3>
      <a:accent4>
        <a:srgbClr val="FFC80A"/>
      </a:accent4>
      <a:accent5>
        <a:srgbClr val="603D33"/>
      </a:accent5>
      <a:accent6>
        <a:srgbClr val="8CB5E2"/>
      </a:accent6>
      <a:hlink>
        <a:srgbClr val="007BC4"/>
      </a:hlink>
      <a:folHlink>
        <a:srgbClr val="161B4E"/>
      </a:folHlink>
    </a:clrScheme>
    <a:fontScheme name="Girlguiding font theme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dirty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irlguiding PowerPoint template.potx" id="{F674BB62-D284-406C-82BE-0D4371F00548}" vid="{2A6AA6CB-9E3B-4BDC-9951-BE626960FF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0144817-3f9c-493f-939c-65d15bbf5a43" xsi:nil="true"/>
    <lcf76f155ced4ddcb4097134ff3c332f xmlns="853cfa83-9828-43e1-ab0a-c3a3f387676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68016A8A28D04D9DADFF3048EE28F0" ma:contentTypeVersion="18" ma:contentTypeDescription="Create a new document." ma:contentTypeScope="" ma:versionID="82636973abbd40ff203a2a2a8d6ff1cf">
  <xsd:schema xmlns:xsd="http://www.w3.org/2001/XMLSchema" xmlns:xs="http://www.w3.org/2001/XMLSchema" xmlns:p="http://schemas.microsoft.com/office/2006/metadata/properties" xmlns:ns2="853cfa83-9828-43e1-ab0a-c3a3f3876765" xmlns:ns3="30144817-3f9c-493f-939c-65d15bbf5a43" targetNamespace="http://schemas.microsoft.com/office/2006/metadata/properties" ma:root="true" ma:fieldsID="9b447fa2a45482bf47c54c5caf8e73d3" ns2:_="" ns3:_="">
    <xsd:import namespace="853cfa83-9828-43e1-ab0a-c3a3f3876765"/>
    <xsd:import namespace="30144817-3f9c-493f-939c-65d15bbf5a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3cfa83-9828-43e1-ab0a-c3a3f38767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68c7b42-a934-412a-b4e1-1b3c5af28e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144817-3f9c-493f-939c-65d15bbf5a4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ab64f88-c6e0-4674-ad08-d615acefce69}" ma:internalName="TaxCatchAll" ma:showField="CatchAllData" ma:web="30144817-3f9c-493f-939c-65d15bbf5a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05A945-FD3B-44FD-A381-691E291E4F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56FF89-9D28-4A78-94F9-E99E907A6D16}">
  <ds:schemaRefs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fed1ce1-96fc-40f5-8d28-952639193e21"/>
    <ds:schemaRef ds:uri="http://purl.org/dc/dcmitype/"/>
    <ds:schemaRef ds:uri="6b5d3f16-bed5-402a-adae-72bef0f31880"/>
    <ds:schemaRef ds:uri="http://schemas.microsoft.com/office/2006/metadata/properties"/>
    <ds:schemaRef ds:uri="30144817-3f9c-493f-939c-65d15bbf5a43"/>
    <ds:schemaRef ds:uri="853cfa83-9828-43e1-ab0a-c3a3f3876765"/>
  </ds:schemaRefs>
</ds:datastoreItem>
</file>

<file path=customXml/itemProps3.xml><?xml version="1.0" encoding="utf-8"?>
<ds:datastoreItem xmlns:ds="http://schemas.openxmlformats.org/officeDocument/2006/customXml" ds:itemID="{D75B6079-207F-49C7-98F4-01F4448BA8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3cfa83-9828-43e1-ab0a-c3a3f3876765"/>
    <ds:schemaRef ds:uri="30144817-3f9c-493f-939c-65d15bbf5a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15</Words>
  <Application>Microsoft Office PowerPoint</Application>
  <PresentationFormat>Widescreen</PresentationFormat>
  <Paragraphs>11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Poppins</vt:lpstr>
      <vt:lpstr>Poppins SemiBold</vt:lpstr>
      <vt:lpstr>Zilla Slab</vt:lpstr>
      <vt:lpstr>1_Girlguiding PPT Theme</vt:lpstr>
      <vt:lpstr>Verifying your identity via email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SSO Project Meeting</dc:title>
  <dc:creator>Lola Odutayo</dc:creator>
  <cp:lastModifiedBy>Jenna Mehdi</cp:lastModifiedBy>
  <cp:revision>158</cp:revision>
  <dcterms:created xsi:type="dcterms:W3CDTF">2023-07-21T11:53:55Z</dcterms:created>
  <dcterms:modified xsi:type="dcterms:W3CDTF">2024-04-04T10:29:10Z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0x010100C568016A8A28D04D9DADFF3048EE28F0</vt:lpwstr>
  </property>
  <property fmtid="{D5CDD505-2E9C-101B-9397-08002B2CF9AE}" pid="3" name="MediaServiceImageTags">
    <vt:lpwstr/>
  </property>
</Properties>
</file>