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2"/>
  </p:notesMasterIdLst>
  <p:handoutMasterIdLst>
    <p:handoutMasterId r:id="rId23"/>
  </p:handoutMasterIdLst>
  <p:sldIdLst>
    <p:sldId id="256" r:id="rId2"/>
    <p:sldId id="257" r:id="rId3"/>
    <p:sldId id="258" r:id="rId4"/>
    <p:sldId id="336" r:id="rId5"/>
    <p:sldId id="339" r:id="rId6"/>
    <p:sldId id="340" r:id="rId7"/>
    <p:sldId id="341" r:id="rId8"/>
    <p:sldId id="342" r:id="rId9"/>
    <p:sldId id="343" r:id="rId10"/>
    <p:sldId id="331" r:id="rId11"/>
    <p:sldId id="317" r:id="rId12"/>
    <p:sldId id="344" r:id="rId13"/>
    <p:sldId id="345" r:id="rId14"/>
    <p:sldId id="346" r:id="rId15"/>
    <p:sldId id="347" r:id="rId16"/>
    <p:sldId id="348" r:id="rId17"/>
    <p:sldId id="349" r:id="rId18"/>
    <p:sldId id="350" r:id="rId19"/>
    <p:sldId id="337" r:id="rId20"/>
    <p:sldId id="338" r:id="rId21"/>
  </p:sldIdLst>
  <p:sldSz cx="9144000" cy="6858000" type="screen4x3"/>
  <p:notesSz cx="6811963" cy="9944100"/>
  <p:defaultTextStyle>
    <a:defPPr>
      <a:defRPr lang="en-GB"/>
    </a:defPPr>
    <a:lvl1pPr algn="l" rtl="0" fontAlgn="base">
      <a:spcBef>
        <a:spcPct val="10000"/>
      </a:spcBef>
      <a:spcAft>
        <a:spcPct val="0"/>
      </a:spcAft>
      <a:defRPr sz="2000" kern="1200">
        <a:solidFill>
          <a:schemeClr val="tx1"/>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e Lee" initials="KL" lastIdx="3" clrIdx="0"/>
  <p:cmAuthor id="2" name="Anna Wright" initials="AW" lastIdx="26" clrIdx="1"/>
  <p:cmAuthor id="3" name="Susannah Sinfield" initials="SS" lastIdx="9" clrIdx="2"/>
  <p:cmAuthor id="4" name="Alison Harmer" initials="AH" lastIdx="14" clrIdx="3"/>
  <p:cmAuthor id="5" name="Deborah" initials="D" lastIdx="3" clrIdx="4"/>
  <p:cmAuthor id="6" name="Mike Wells" initials="" lastIdx="0" clrIdx="5"/>
  <p:cmAuthor id="7" name="Sabeha Syed" initials="SS" lastIdx="5" clrIdx="6"/>
  <p:cmAuthor id="8" name="Sabeha Syed" initials="SS [2]" lastIdx="1" clrIdx="7"/>
  <p:cmAuthor id="9" name="Sabeha Syed" initials="SS [3]" lastIdx="1" clrIdx="8"/>
  <p:cmAuthor id="10" name="Sabeha Syed" initials="SS [4]" lastIdx="1" clrIdx="9"/>
  <p:cmAuthor id="11" name="Sabeha Syed" initials="SS [5]" lastIdx="1" clrIdx="10"/>
  <p:cmAuthor id="12" name="Sabeha Syed" initials="SS [6]" lastIdx="1" clrIdx="11"/>
  <p:cmAuthor id="13" name="Sabeha Syed" initials="SS [7]" lastIdx="1" clrIdx="12"/>
  <p:cmAuthor id="14" name="Sabeha Syed" initials="SS [8]" lastIdx="1" clrIdx="13"/>
  <p:cmAuthor id="15" name="Sabeha Syed" initials="SS [9]" lastIdx="1" clrIdx="14"/>
  <p:cmAuthor id="16" name="Sabeha Syed" initials="SS [10]" lastIdx="1" clrIdx="15"/>
  <p:cmAuthor id="17" name="Sabeha Syed" initials="SS [11]" lastIdx="1" clrIdx="16"/>
  <p:cmAuthor id="18" name="Sabeha Syed" initials="SS [12]" lastIdx="1" clrIdx="17"/>
  <p:cmAuthor id="19" name="Sabeha Syed" initials="SS [13]" lastIdx="1" clrIdx="18"/>
  <p:cmAuthor id="20" name="Sabeha Syed" initials="SS [14]" lastIdx="1" clrIdx="19"/>
  <p:cmAuthor id="21" name="Charlotte Kendall" initials="CK" lastIdx="1" clrIdx="20">
    <p:extLst>
      <p:ext uri="{19B8F6BF-5375-455C-9EA6-DF929625EA0E}">
        <p15:presenceInfo xmlns:p15="http://schemas.microsoft.com/office/powerpoint/2012/main" userId="S::Charlotte.Kendall@girlguiding.org.uk::63f853c5-03c9-4d17-a648-606a2c7cdd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8C7"/>
    <a:srgbClr val="5087C7"/>
    <a:srgbClr val="4CBAC4"/>
    <a:srgbClr val="4C9CD0"/>
    <a:srgbClr val="FFE97F"/>
    <a:srgbClr val="F47A6E"/>
    <a:srgbClr val="EF3F30"/>
    <a:srgbClr val="C40062"/>
    <a:srgbClr val="F5B5D3"/>
    <a:srgbClr val="F2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BB2C98-B898-43C5-8C48-06FBBFC30F14}">
  <a:tblStyle styleId="{D3BB2C98-B898-43C5-8C48-06FBBFC30F1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9C716B-CC07-413E-A7C4-F693501BDA03}" styleName="Table_1">
    <a:wholeTbl>
      <a:tcTxStyle b="off" i="off">
        <a:font>
          <a:latin typeface="Arial"/>
          <a:ea typeface="Arial"/>
          <a:cs typeface="Arial"/>
        </a:font>
        <a:schemeClr val="dk1"/>
      </a:tcTxStyle>
      <a:tcStyle>
        <a:tcBdr>
          <a:left>
            <a:ln w="9525" cap="flat" cmpd="sng">
              <a:solidFill>
                <a:schemeClr val="accent3"/>
              </a:solidFill>
              <a:prstDash val="solid"/>
              <a:round/>
              <a:headEnd type="none" w="med" len="med"/>
              <a:tailEnd type="none" w="med" len="med"/>
            </a:ln>
          </a:left>
          <a:right>
            <a:ln w="9525" cap="flat" cmpd="sng">
              <a:solidFill>
                <a:schemeClr val="accent3"/>
              </a:solidFill>
              <a:prstDash val="solid"/>
              <a:round/>
              <a:headEnd type="none" w="med" len="med"/>
              <a:tailEnd type="none" w="med" len="med"/>
            </a:ln>
          </a:right>
          <a:top>
            <a:ln w="9525" cap="flat" cmpd="sng">
              <a:solidFill>
                <a:schemeClr val="accent3"/>
              </a:solidFill>
              <a:prstDash val="solid"/>
              <a:round/>
              <a:headEnd type="none" w="med" len="med"/>
              <a:tailEnd type="none" w="med" len="med"/>
            </a:ln>
          </a:top>
          <a:bottom>
            <a:ln w="9525" cap="flat" cmpd="sng">
              <a:solidFill>
                <a:schemeClr val="accent3"/>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TxStyle/>
      <a:tcStyle>
        <a:tcBdr>
          <a:top>
            <a:ln w="9525" cap="flat" cmpd="sng">
              <a:solidFill>
                <a:schemeClr val="accent3"/>
              </a:solidFill>
              <a:prstDash val="solid"/>
              <a:round/>
              <a:headEnd type="none" w="med" len="med"/>
              <a:tailEnd type="none" w="med" len="med"/>
            </a:ln>
          </a:top>
          <a:bottom>
            <a:ln w="9525" cap="flat" cmpd="sng">
              <a:solidFill>
                <a:schemeClr val="accent3"/>
              </a:solidFill>
              <a:prstDash val="solid"/>
              <a:round/>
              <a:headEnd type="none" w="med" len="med"/>
              <a:tailEnd type="none" w="med" len="med"/>
            </a:ln>
          </a:bottom>
        </a:tcBdr>
      </a:tcStyle>
    </a:band1H>
    <a:band2H>
      <a:tcTxStyle/>
      <a:tcStyle>
        <a:tcBdr/>
      </a:tcStyle>
    </a:band2H>
    <a:band1V>
      <a:tcTxStyle/>
      <a:tcStyle>
        <a:tcBdr>
          <a:left>
            <a:ln w="9525" cap="flat" cmpd="sng">
              <a:solidFill>
                <a:schemeClr val="accent3"/>
              </a:solidFill>
              <a:prstDash val="solid"/>
              <a:round/>
              <a:headEnd type="none" w="med" len="med"/>
              <a:tailEnd type="none" w="med" len="med"/>
            </a:ln>
          </a:left>
          <a:right>
            <a:ln w="9525" cap="flat" cmpd="sng">
              <a:solidFill>
                <a:schemeClr val="accent3"/>
              </a:solidFill>
              <a:prstDash val="solid"/>
              <a:round/>
              <a:headEnd type="none" w="med" len="med"/>
              <a:tailEnd type="none" w="med" len="med"/>
            </a:ln>
          </a:right>
        </a:tcBdr>
      </a:tcStyle>
    </a:band1V>
    <a:band2V>
      <a:tcTxStyle/>
      <a:tcStyle>
        <a:tcBdr>
          <a:left>
            <a:ln w="9525" cap="flat" cmpd="sng">
              <a:solidFill>
                <a:schemeClr val="accent3"/>
              </a:solidFill>
              <a:prstDash val="solid"/>
              <a:round/>
              <a:headEnd type="none" w="med" len="med"/>
              <a:tailEnd type="none" w="med" len="med"/>
            </a:ln>
          </a:left>
          <a:right>
            <a:ln w="9525" cap="flat" cmpd="sng">
              <a:solidFill>
                <a:schemeClr val="accent3"/>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med" len="med"/>
              <a:tailEnd type="none" w="med" len="med"/>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autoAdjust="0"/>
    <p:restoredTop sz="74434" autoAdjust="0"/>
  </p:normalViewPr>
  <p:slideViewPr>
    <p:cSldViewPr>
      <p:cViewPr varScale="1">
        <p:scale>
          <a:sx n="46" d="100"/>
          <a:sy n="46" d="100"/>
        </p:scale>
        <p:origin x="996" y="4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1" d="100"/>
          <a:sy n="81"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593" cy="497762"/>
          </a:xfrm>
          <a:prstGeom prst="rect">
            <a:avLst/>
          </a:prstGeom>
        </p:spPr>
        <p:txBody>
          <a:bodyPr vert="horz" lIns="91605" tIns="45802" rIns="91605" bIns="45802" rtlCol="0"/>
          <a:lstStyle>
            <a:lvl1pPr algn="l">
              <a:defRPr sz="1200"/>
            </a:lvl1pPr>
          </a:lstStyle>
          <a:p>
            <a:endParaRPr lang="en-GB"/>
          </a:p>
        </p:txBody>
      </p:sp>
      <p:sp>
        <p:nvSpPr>
          <p:cNvPr id="3" name="Date Placeholder 2"/>
          <p:cNvSpPr>
            <a:spLocks noGrp="1"/>
          </p:cNvSpPr>
          <p:nvPr>
            <p:ph type="dt" sz="quarter" idx="1"/>
          </p:nvPr>
        </p:nvSpPr>
        <p:spPr>
          <a:xfrm>
            <a:off x="3857780" y="0"/>
            <a:ext cx="2952593" cy="497762"/>
          </a:xfrm>
          <a:prstGeom prst="rect">
            <a:avLst/>
          </a:prstGeom>
        </p:spPr>
        <p:txBody>
          <a:bodyPr vert="horz" lIns="91605" tIns="45802" rIns="91605" bIns="45802" rtlCol="0"/>
          <a:lstStyle>
            <a:lvl1pPr algn="r">
              <a:defRPr sz="1200"/>
            </a:lvl1pPr>
          </a:lstStyle>
          <a:p>
            <a:fld id="{65412D3D-C560-4E39-9D79-47E60D94A78C}" type="datetimeFigureOut">
              <a:rPr lang="en-GB" smtClean="0"/>
              <a:t>07/11/2019</a:t>
            </a:fld>
            <a:endParaRPr lang="en-GB"/>
          </a:p>
        </p:txBody>
      </p:sp>
      <p:sp>
        <p:nvSpPr>
          <p:cNvPr id="4" name="Footer Placeholder 3"/>
          <p:cNvSpPr>
            <a:spLocks noGrp="1"/>
          </p:cNvSpPr>
          <p:nvPr>
            <p:ph type="ftr" sz="quarter" idx="2"/>
          </p:nvPr>
        </p:nvSpPr>
        <p:spPr>
          <a:xfrm>
            <a:off x="0" y="9446338"/>
            <a:ext cx="2952593" cy="497762"/>
          </a:xfrm>
          <a:prstGeom prst="rect">
            <a:avLst/>
          </a:prstGeom>
        </p:spPr>
        <p:txBody>
          <a:bodyPr vert="horz" lIns="91605" tIns="45802" rIns="91605" bIns="45802" rtlCol="0" anchor="b"/>
          <a:lstStyle>
            <a:lvl1pPr algn="l">
              <a:defRPr sz="1200"/>
            </a:lvl1pPr>
          </a:lstStyle>
          <a:p>
            <a:endParaRPr lang="en-GB"/>
          </a:p>
        </p:txBody>
      </p:sp>
      <p:sp>
        <p:nvSpPr>
          <p:cNvPr id="5" name="Slide Number Placeholder 4"/>
          <p:cNvSpPr>
            <a:spLocks noGrp="1"/>
          </p:cNvSpPr>
          <p:nvPr>
            <p:ph type="sldNum" sz="quarter" idx="3"/>
          </p:nvPr>
        </p:nvSpPr>
        <p:spPr>
          <a:xfrm>
            <a:off x="3857780" y="9446338"/>
            <a:ext cx="2952593" cy="497762"/>
          </a:xfrm>
          <a:prstGeom prst="rect">
            <a:avLst/>
          </a:prstGeom>
        </p:spPr>
        <p:txBody>
          <a:bodyPr vert="horz" lIns="91605" tIns="45802" rIns="91605" bIns="45802" rtlCol="0" anchor="b"/>
          <a:lstStyle>
            <a:lvl1pPr algn="r">
              <a:defRPr sz="1200"/>
            </a:lvl1pPr>
          </a:lstStyle>
          <a:p>
            <a:fld id="{756B2948-7F89-4456-9941-D36370496F00}" type="slidenum">
              <a:rPr lang="en-GB" smtClean="0"/>
              <a:t>‹#›</a:t>
            </a:fld>
            <a:endParaRPr lang="en-GB"/>
          </a:p>
        </p:txBody>
      </p:sp>
    </p:spTree>
    <p:extLst>
      <p:ext uri="{BB962C8B-B14F-4D97-AF65-F5344CB8AC3E}">
        <p14:creationId xmlns:p14="http://schemas.microsoft.com/office/powerpoint/2010/main" val="1450872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51849" cy="497205"/>
          </a:xfrm>
          <a:prstGeom prst="rect">
            <a:avLst/>
          </a:prstGeom>
          <a:noFill/>
          <a:ln>
            <a:noFill/>
          </a:ln>
        </p:spPr>
        <p:txBody>
          <a:bodyPr wrap="square" lIns="91590" tIns="91590" rIns="91590" bIns="91590"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8023"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6046"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4069"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32092"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90115" marR="0" lvl="5" indent="0" algn="l" rtl="0">
              <a:spcBef>
                <a:spcPts val="0"/>
              </a:spcBef>
              <a:buNone/>
              <a:defRPr sz="1800" b="0" i="0" u="none" strike="noStrike" cap="none">
                <a:solidFill>
                  <a:schemeClr val="dk1"/>
                </a:solidFill>
                <a:latin typeface="Arial"/>
                <a:ea typeface="Arial"/>
                <a:cs typeface="Arial"/>
                <a:sym typeface="Arial"/>
              </a:defRPr>
            </a:lvl6pPr>
            <a:lvl7pPr marL="2748138" marR="0" lvl="6" indent="0" algn="l" rtl="0">
              <a:spcBef>
                <a:spcPts val="0"/>
              </a:spcBef>
              <a:buNone/>
              <a:defRPr sz="1800" b="0" i="0" u="none" strike="noStrike" cap="none">
                <a:solidFill>
                  <a:schemeClr val="dk1"/>
                </a:solidFill>
                <a:latin typeface="Arial"/>
                <a:ea typeface="Arial"/>
                <a:cs typeface="Arial"/>
                <a:sym typeface="Arial"/>
              </a:defRPr>
            </a:lvl7pPr>
            <a:lvl8pPr marL="3206161" marR="0" lvl="7" indent="0" algn="l" rtl="0">
              <a:spcBef>
                <a:spcPts val="0"/>
              </a:spcBef>
              <a:buNone/>
              <a:defRPr sz="1800" b="0" i="0" u="none" strike="noStrike" cap="none">
                <a:solidFill>
                  <a:schemeClr val="dk1"/>
                </a:solidFill>
                <a:latin typeface="Arial"/>
                <a:ea typeface="Arial"/>
                <a:cs typeface="Arial"/>
                <a:sym typeface="Arial"/>
              </a:defRPr>
            </a:lvl8pPr>
            <a:lvl9pPr marL="3664184"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58535" y="0"/>
            <a:ext cx="2951849" cy="497205"/>
          </a:xfrm>
          <a:prstGeom prst="rect">
            <a:avLst/>
          </a:prstGeom>
          <a:noFill/>
          <a:ln>
            <a:noFill/>
          </a:ln>
        </p:spPr>
        <p:txBody>
          <a:bodyPr wrap="square" lIns="91590" tIns="91590" rIns="91590" bIns="91590"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8023"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6046"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4069"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32092"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90115" marR="0" lvl="5" indent="0" algn="l" rtl="0">
              <a:spcBef>
                <a:spcPts val="0"/>
              </a:spcBef>
              <a:buNone/>
              <a:defRPr sz="1800" b="0" i="0" u="none" strike="noStrike" cap="none">
                <a:solidFill>
                  <a:schemeClr val="dk1"/>
                </a:solidFill>
                <a:latin typeface="Arial"/>
                <a:ea typeface="Arial"/>
                <a:cs typeface="Arial"/>
                <a:sym typeface="Arial"/>
              </a:defRPr>
            </a:lvl6pPr>
            <a:lvl7pPr marL="2748138" marR="0" lvl="6" indent="0" algn="l" rtl="0">
              <a:spcBef>
                <a:spcPts val="0"/>
              </a:spcBef>
              <a:buNone/>
              <a:defRPr sz="1800" b="0" i="0" u="none" strike="noStrike" cap="none">
                <a:solidFill>
                  <a:schemeClr val="dk1"/>
                </a:solidFill>
                <a:latin typeface="Arial"/>
                <a:ea typeface="Arial"/>
                <a:cs typeface="Arial"/>
                <a:sym typeface="Arial"/>
              </a:defRPr>
            </a:lvl7pPr>
            <a:lvl8pPr marL="3206161" marR="0" lvl="7" indent="0" algn="l" rtl="0">
              <a:spcBef>
                <a:spcPts val="0"/>
              </a:spcBef>
              <a:buNone/>
              <a:defRPr sz="1800" b="0" i="0" u="none" strike="noStrike" cap="none">
                <a:solidFill>
                  <a:schemeClr val="dk1"/>
                </a:solidFill>
                <a:latin typeface="Arial"/>
                <a:ea typeface="Arial"/>
                <a:cs typeface="Arial"/>
                <a:sym typeface="Arial"/>
              </a:defRPr>
            </a:lvl8pPr>
            <a:lvl9pPr marL="3664184"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644253" y="744080"/>
            <a:ext cx="3523456" cy="264174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1197" y="3632704"/>
            <a:ext cx="5449570" cy="5565589"/>
          </a:xfrm>
          <a:prstGeom prst="rect">
            <a:avLst/>
          </a:prstGeom>
          <a:noFill/>
          <a:ln>
            <a:noFill/>
          </a:ln>
        </p:spPr>
        <p:txBody>
          <a:bodyPr wrap="square" lIns="91590" tIns="91590" rIns="91590" bIns="91590"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dirty="0"/>
          </a:p>
        </p:txBody>
      </p:sp>
      <p:sp>
        <p:nvSpPr>
          <p:cNvPr id="7" name="Shape 7"/>
          <p:cNvSpPr txBox="1">
            <a:spLocks noGrp="1"/>
          </p:cNvSpPr>
          <p:nvPr>
            <p:ph type="ftr" idx="11"/>
          </p:nvPr>
        </p:nvSpPr>
        <p:spPr>
          <a:xfrm>
            <a:off x="0" y="9445168"/>
            <a:ext cx="2951849" cy="497205"/>
          </a:xfrm>
          <a:prstGeom prst="rect">
            <a:avLst/>
          </a:prstGeom>
          <a:noFill/>
          <a:ln>
            <a:noFill/>
          </a:ln>
        </p:spPr>
        <p:txBody>
          <a:bodyPr wrap="square" lIns="91590" tIns="91590" rIns="91590" bIns="91590"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8023"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6046"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4069"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32092"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90115" marR="0" lvl="5" indent="0" algn="l" rtl="0">
              <a:spcBef>
                <a:spcPts val="0"/>
              </a:spcBef>
              <a:buNone/>
              <a:defRPr sz="1800" b="0" i="0" u="none" strike="noStrike" cap="none">
                <a:solidFill>
                  <a:schemeClr val="dk1"/>
                </a:solidFill>
                <a:latin typeface="Arial"/>
                <a:ea typeface="Arial"/>
                <a:cs typeface="Arial"/>
                <a:sym typeface="Arial"/>
              </a:defRPr>
            </a:lvl6pPr>
            <a:lvl7pPr marL="2748138" marR="0" lvl="6" indent="0" algn="l" rtl="0">
              <a:spcBef>
                <a:spcPts val="0"/>
              </a:spcBef>
              <a:buNone/>
              <a:defRPr sz="1800" b="0" i="0" u="none" strike="noStrike" cap="none">
                <a:solidFill>
                  <a:schemeClr val="dk1"/>
                </a:solidFill>
                <a:latin typeface="Arial"/>
                <a:ea typeface="Arial"/>
                <a:cs typeface="Arial"/>
                <a:sym typeface="Arial"/>
              </a:defRPr>
            </a:lvl7pPr>
            <a:lvl8pPr marL="3206161" marR="0" lvl="7" indent="0" algn="l" rtl="0">
              <a:spcBef>
                <a:spcPts val="0"/>
              </a:spcBef>
              <a:buNone/>
              <a:defRPr sz="1800" b="0" i="0" u="none" strike="noStrike" cap="none">
                <a:solidFill>
                  <a:schemeClr val="dk1"/>
                </a:solidFill>
                <a:latin typeface="Arial"/>
                <a:ea typeface="Arial"/>
                <a:cs typeface="Arial"/>
                <a:sym typeface="Arial"/>
              </a:defRPr>
            </a:lvl8pPr>
            <a:lvl9pPr marL="3664184"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8535" y="9445168"/>
            <a:ext cx="2951849" cy="497205"/>
          </a:xfrm>
          <a:prstGeom prst="rect">
            <a:avLst/>
          </a:prstGeom>
          <a:noFill/>
          <a:ln>
            <a:noFill/>
          </a:ln>
        </p:spPr>
        <p:txBody>
          <a:bodyPr wrap="square" lIns="93894" tIns="46934" rIns="93894" bIns="46934" anchor="b" anchorCtr="0">
            <a:noAutofit/>
          </a:bodyPr>
          <a:lstStyle/>
          <a:p>
            <a:pPr algn="r">
              <a:buSzPct val="25000"/>
            </a:pPr>
            <a:fld id="{00000000-1234-1234-1234-123412341234}" type="slidenum">
              <a:rPr lang="en-GB" sz="1200" smtClean="0">
                <a:solidFill>
                  <a:schemeClr val="dk1"/>
                </a:solidFill>
              </a:rPr>
              <a:pPr algn="r">
                <a:buSzPct val="25000"/>
              </a:pPr>
              <a:t>‹#›</a:t>
            </a:fld>
            <a:endParaRPr lang="en-GB" sz="1200">
              <a:solidFill>
                <a:schemeClr val="dk1"/>
              </a:solidFill>
            </a:endParaRPr>
          </a:p>
        </p:txBody>
      </p:sp>
    </p:spTree>
    <p:extLst>
      <p:ext uri="{BB962C8B-B14F-4D97-AF65-F5344CB8AC3E}">
        <p14:creationId xmlns:p14="http://schemas.microsoft.com/office/powerpoint/2010/main" val="2689856860"/>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919163" y="746125"/>
            <a:ext cx="4973637"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1197" y="4723448"/>
            <a:ext cx="5449570" cy="4474845"/>
          </a:xfrm>
          <a:prstGeom prst="rect">
            <a:avLst/>
          </a:prstGeom>
          <a:noFill/>
          <a:ln>
            <a:noFill/>
          </a:ln>
        </p:spPr>
        <p:txBody>
          <a:bodyPr wrap="square" lIns="93894" tIns="46934" rIns="93894" bIns="46934" anchor="t" anchorCtr="0">
            <a:noAutofit/>
          </a:bodyPr>
          <a:lstStyle/>
          <a:p>
            <a:pPr>
              <a:buSzPct val="25000"/>
              <a:buNone/>
            </a:pPr>
            <a:r>
              <a:rPr lang="en-GB" sz="1200" i="0" dirty="0">
                <a:latin typeface="Trebuchet MS" panose="020B0603020202020204" pitchFamily="34" charset="0"/>
                <a:cs typeface="Traditional Arabic" panose="02020603050405020304" pitchFamily="18" charset="-78"/>
              </a:rPr>
              <a:t>This training session is an introduction to unit programme planning. It is important that participants have a good understanding of the </a:t>
            </a:r>
            <a:r>
              <a:rPr lang="en-GB" sz="1200" i="0" dirty="0" err="1">
                <a:latin typeface="Trebuchet MS" panose="020B0603020202020204" pitchFamily="34" charset="0"/>
                <a:cs typeface="Traditional Arabic" panose="02020603050405020304" pitchFamily="18" charset="-78"/>
              </a:rPr>
              <a:t>Girlguiding</a:t>
            </a:r>
            <a:r>
              <a:rPr lang="en-GB" sz="1200" i="0" dirty="0">
                <a:latin typeface="Trebuchet MS" panose="020B0603020202020204" pitchFamily="34" charset="0"/>
                <a:cs typeface="Traditional Arabic" panose="02020603050405020304" pitchFamily="18" charset="-78"/>
              </a:rPr>
              <a:t> programme before attending this training. We recommend that they complete at least the Girlguiding programme overview module before attending (through face-to-face local </a:t>
            </a:r>
            <a:r>
              <a:rPr lang="en-GB" sz="1200" i="0" dirty="0" err="1">
                <a:latin typeface="Trebuchet MS" panose="020B0603020202020204" pitchFamily="34" charset="0"/>
                <a:cs typeface="Traditional Arabic" panose="02020603050405020304" pitchFamily="18" charset="-78"/>
              </a:rPr>
              <a:t>trainng</a:t>
            </a:r>
            <a:r>
              <a:rPr lang="en-GB" sz="1200" i="0" dirty="0">
                <a:latin typeface="Trebuchet MS" panose="020B0603020202020204" pitchFamily="34" charset="0"/>
                <a:cs typeface="Traditional Arabic" panose="02020603050405020304" pitchFamily="18" charset="-78"/>
              </a:rPr>
              <a:t>, e-learning or webinar training). If they are a new leader, they will also need to have attended training on other key elements of the </a:t>
            </a:r>
            <a:r>
              <a:rPr lang="en-GB" sz="1200" i="0" dirty="0" err="1">
                <a:latin typeface="Trebuchet MS" panose="020B0603020202020204" pitchFamily="34" charset="0"/>
                <a:cs typeface="Traditional Arabic" panose="02020603050405020304" pitchFamily="18" charset="-78"/>
              </a:rPr>
              <a:t>Girlguiding</a:t>
            </a:r>
            <a:r>
              <a:rPr lang="en-GB" sz="1200" i="0" dirty="0">
                <a:latin typeface="Trebuchet MS" panose="020B0603020202020204" pitchFamily="34" charset="0"/>
                <a:cs typeface="Traditional Arabic" panose="02020603050405020304" pitchFamily="18" charset="-78"/>
              </a:rPr>
              <a:t> programme, including the Five Essentials, the Promise etc.</a:t>
            </a:r>
          </a:p>
          <a:p>
            <a:pPr>
              <a:buSzPct val="25000"/>
              <a:buNone/>
            </a:pPr>
            <a:endParaRPr lang="en-GB" sz="1200" dirty="0">
              <a:solidFill>
                <a:schemeClr val="tx1"/>
              </a:solidFill>
              <a:latin typeface="Trebuchet MS" panose="020B0603020202020204" pitchFamily="34" charset="0"/>
            </a:endParaRPr>
          </a:p>
          <a:p>
            <a:pPr>
              <a:buSzPct val="25000"/>
              <a:buNone/>
            </a:pPr>
            <a:r>
              <a:rPr lang="en-GB" sz="1200" dirty="0">
                <a:solidFill>
                  <a:schemeClr val="tx1"/>
                </a:solidFill>
                <a:latin typeface="Trebuchet MS" panose="020B0603020202020204" pitchFamily="34" charset="0"/>
              </a:rPr>
              <a:t>You are welcome to adapt the training session to suit your venue, requirements, learner needs and the context of your training, ensuring you’re retaining the key learning points. </a:t>
            </a:r>
          </a:p>
          <a:p>
            <a:pPr>
              <a:buSzPct val="25000"/>
              <a:buNone/>
            </a:pPr>
            <a:endParaRPr lang="en-GB" sz="1200" dirty="0">
              <a:solidFill>
                <a:schemeClr val="tx1"/>
              </a:solidFill>
              <a:latin typeface="Trebuchet MS" panose="020B0603020202020204" pitchFamily="34" charset="0"/>
            </a:endParaRPr>
          </a:p>
          <a:p>
            <a:pPr>
              <a:buSzPct val="25000"/>
              <a:buNone/>
            </a:pPr>
            <a:r>
              <a:rPr lang="en-GB" sz="1200" dirty="0">
                <a:solidFill>
                  <a:schemeClr val="tx1"/>
                </a:solidFill>
                <a:latin typeface="Trebuchet MS" panose="020B0603020202020204" pitchFamily="34" charset="0"/>
              </a:rPr>
              <a:t>The accompanying training plan contains the key learning points and activities for each slide. In these PowerPoint trainer notes you will find background context and/or suggested delivery ideas to help you as a trainer where appropriate.</a:t>
            </a:r>
          </a:p>
        </p:txBody>
      </p:sp>
    </p:spTree>
    <p:extLst>
      <p:ext uri="{BB962C8B-B14F-4D97-AF65-F5344CB8AC3E}">
        <p14:creationId xmlns:p14="http://schemas.microsoft.com/office/powerpoint/2010/main" val="3181082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744538"/>
            <a:ext cx="3522663" cy="2641600"/>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GB" sz="1200" b="1" i="0" u="none" strike="noStrike" cap="none" dirty="0">
                <a:solidFill>
                  <a:schemeClr val="dk1"/>
                </a:solidFill>
                <a:latin typeface="Trebuchet MS" panose="020B0603020202020204" pitchFamily="34" charset="0"/>
                <a:ea typeface="Calibri"/>
                <a:cs typeface="Calibri"/>
                <a:sym typeface="Calibri"/>
              </a:rPr>
              <a:t>Additional information for trainers</a:t>
            </a: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Working together in small groups:</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Girls learn about teamwork, sharing experiences, taking responsibility, personal relationships and leadership. This equips them with the skills to make a positive contribution to the group they are working with and to society as a whole.</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We challenge girls by asking them to carry out activities together. This provides challenges which girls can meet as a group, and requires them to make decisions, build confidence and be creative.</a:t>
            </a:r>
          </a:p>
          <a:p>
            <a:pPr marL="0" marR="0" lvl="0" indent="0" algn="l" rtl="0">
              <a:spcBef>
                <a:spcPts val="0"/>
              </a:spcBef>
              <a:buSzPct val="25000"/>
              <a:buNone/>
            </a:pP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Encouraging self-government and decision-making:</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Making decisions as an individual allows girls to ‘learn by doing’. </a:t>
            </a:r>
            <a:r>
              <a:rPr lang="en-GB" sz="1200" b="0" i="0" u="none" strike="noStrike" cap="none" dirty="0" err="1">
                <a:solidFill>
                  <a:schemeClr val="dk1"/>
                </a:solidFill>
                <a:latin typeface="Trebuchet MS" panose="020B0603020202020204" pitchFamily="34" charset="0"/>
                <a:ea typeface="Calibri"/>
                <a:cs typeface="Calibri"/>
                <a:sym typeface="Calibri"/>
              </a:rPr>
              <a:t>Girlguiding</a:t>
            </a:r>
            <a:r>
              <a:rPr lang="en-GB" sz="1200" b="0" i="0" u="none" strike="noStrike" cap="none" dirty="0">
                <a:solidFill>
                  <a:schemeClr val="dk1"/>
                </a:solidFill>
                <a:latin typeface="Trebuchet MS" panose="020B0603020202020204" pitchFamily="34" charset="0"/>
                <a:ea typeface="Calibri"/>
                <a:cs typeface="Calibri"/>
                <a:sym typeface="Calibri"/>
              </a:rPr>
              <a:t> aims to provide a safe environment for them to make mistakes and learn from them without the pressure of meeting a pre-defined academic standard. Instead, our girls are encouraged to ‘do their best'.</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At a group level, girls can plan activities from the broad range available within the programme using the cards and other resources, and share in the management of the unit in age-appropriate ways. Group decision-making uses a range of interpersonal skills, such as negotiation, influencing and listening.</a:t>
            </a:r>
          </a:p>
          <a:p>
            <a:pPr marL="0" marR="0" lvl="0" indent="0" algn="l" rtl="0">
              <a:spcBef>
                <a:spcPts val="0"/>
              </a:spcBef>
              <a:buSzPct val="25000"/>
              <a:buNone/>
            </a:pP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A balanced and varied programme:</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Adult Leaders are trained to ensure that every unit’s activities are based around the needs and wants of that particular set of girls. We work to involve girls in our decision-making processes, at every level.     </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Balance and variety in the programme are achieved through a variety of indoor and outdoor activities, residential experiences, community action projects and more.</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Girls can also achieve badges which recognise their efforts when they undertake different tasks and learn new things.</a:t>
            </a:r>
          </a:p>
          <a:p>
            <a:pPr marL="0" marR="0" lvl="0" indent="0" algn="l" rtl="0">
              <a:spcBef>
                <a:spcPts val="0"/>
              </a:spcBef>
              <a:buSzPct val="25000"/>
              <a:buNone/>
            </a:pP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Caring for the individual:</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All girls within guiding are expected to be sensitive to the needs and wants of others. Caring for individuals includes learning about relationships and learning how to listen.</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Learning how to listen is part of working and making decisions together. This key life skill will enable a girl to care for individuals in later life and have respect for others’ opinions and points of view.</a:t>
            </a:r>
          </a:p>
          <a:p>
            <a:pPr marL="0" marR="0" lvl="0" indent="0" algn="l" rtl="0">
              <a:spcBef>
                <a:spcPts val="0"/>
              </a:spcBef>
              <a:buSzPct val="25000"/>
              <a:buNone/>
            </a:pP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Sharing a commitment to a common standard:</a:t>
            </a:r>
          </a:p>
          <a:p>
            <a:pPr marL="0" marR="0" lvl="0" indent="0" algn="l" rtl="0">
              <a:spcBef>
                <a:spcPts val="0"/>
              </a:spcBef>
              <a:buSzPct val="25000"/>
              <a:buNone/>
            </a:pPr>
            <a:r>
              <a:rPr lang="en-GB" sz="1200" b="0" i="0" u="none" strike="noStrike" cap="none" dirty="0" err="1">
                <a:solidFill>
                  <a:schemeClr val="dk1"/>
                </a:solidFill>
                <a:latin typeface="Trebuchet MS" panose="020B0603020202020204" pitchFamily="34" charset="0"/>
                <a:ea typeface="Calibri"/>
                <a:cs typeface="Calibri"/>
                <a:sym typeface="Calibri"/>
              </a:rPr>
              <a:t>Girlguiding</a:t>
            </a:r>
            <a:r>
              <a:rPr lang="en-GB" sz="1200" b="0" i="0" u="none" strike="noStrike" cap="none" dirty="0">
                <a:solidFill>
                  <a:schemeClr val="dk1"/>
                </a:solidFill>
                <a:latin typeface="Trebuchet MS" panose="020B0603020202020204" pitchFamily="34" charset="0"/>
                <a:ea typeface="Calibri"/>
                <a:cs typeface="Calibri"/>
                <a:sym typeface="Calibri"/>
              </a:rPr>
              <a:t> welcomes girls and women from all faiths, cultures and races. A shared commitment to a common standard is expressed in the Promise, which underpins every element of the programme.</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By making the Promise, girls and leaders express their commitment to the values of guiding, which encompass active citizenship and spiritual development.</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smtClean="0">
                <a:solidFill>
                  <a:schemeClr val="dk1"/>
                </a:solidFill>
              </a:rPr>
              <a:pPr algn="r">
                <a:buSzPct val="25000"/>
              </a:pPr>
              <a:t>18</a:t>
            </a:fld>
            <a:endParaRPr lang="en-GB" sz="1200">
              <a:solidFill>
                <a:schemeClr val="dk1"/>
              </a:solidFill>
            </a:endParaRPr>
          </a:p>
        </p:txBody>
      </p:sp>
    </p:spTree>
    <p:extLst>
      <p:ext uri="{BB962C8B-B14F-4D97-AF65-F5344CB8AC3E}">
        <p14:creationId xmlns:p14="http://schemas.microsoft.com/office/powerpoint/2010/main" val="5601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744538"/>
            <a:ext cx="3138487" cy="2352675"/>
          </a:xfrm>
        </p:spPr>
      </p:sp>
      <p:sp>
        <p:nvSpPr>
          <p:cNvPr id="3" name="Notes Placeholder 2"/>
          <p:cNvSpPr>
            <a:spLocks noGrp="1"/>
          </p:cNvSpPr>
          <p:nvPr>
            <p:ph type="body" idx="1"/>
          </p:nvPr>
        </p:nvSpPr>
        <p:spPr/>
        <p:txBody>
          <a:bodyPr/>
          <a:lstStyle/>
          <a:p>
            <a:pPr>
              <a:buNone/>
            </a:pPr>
            <a:r>
              <a:rPr lang="en-GB" sz="1200" b="1" dirty="0">
                <a:solidFill>
                  <a:schemeClr val="tx1"/>
                </a:solidFill>
                <a:latin typeface="Trebuchet MS" panose="020B0603020202020204" pitchFamily="34" charset="0"/>
              </a:rPr>
              <a:t>Suggested delivery ideas for trainers</a:t>
            </a:r>
          </a:p>
          <a:p>
            <a:pPr>
              <a:buNone/>
            </a:pPr>
            <a:r>
              <a:rPr lang="en-GB" sz="1200" b="0" dirty="0">
                <a:solidFill>
                  <a:schemeClr val="tx1"/>
                </a:solidFill>
                <a:latin typeface="Trebuchet MS" panose="020B0603020202020204" pitchFamily="34" charset="0"/>
              </a:rPr>
              <a:t>This is a moment for participants to pause and consider all they’ve heard and discussed during the training. Below are a list of questions that may help participants to reflect: </a:t>
            </a:r>
          </a:p>
          <a:p>
            <a:pPr>
              <a:buNone/>
            </a:pPr>
            <a:endParaRPr lang="en-GB" sz="1200" b="0" dirty="0">
              <a:solidFill>
                <a:schemeClr val="tx1"/>
              </a:solidFill>
              <a:latin typeface="Trebuchet MS" panose="020B0603020202020204" pitchFamily="34" charset="0"/>
            </a:endParaRPr>
          </a:p>
          <a:p>
            <a:pPr marL="171450" indent="-171450">
              <a:buFontTx/>
              <a:buChar char="-"/>
            </a:pPr>
            <a:r>
              <a:rPr lang="en-GB" sz="1200" b="0" dirty="0">
                <a:solidFill>
                  <a:schemeClr val="tx1"/>
                </a:solidFill>
                <a:latin typeface="Trebuchet MS" panose="020B0603020202020204" pitchFamily="34" charset="0"/>
              </a:rPr>
              <a:t>Write three new things you learnt.</a:t>
            </a:r>
          </a:p>
          <a:p>
            <a:pPr marL="171450" indent="-171450">
              <a:buFontTx/>
              <a:buChar char="-"/>
            </a:pPr>
            <a:r>
              <a:rPr lang="en-GB" sz="1200" b="0" dirty="0">
                <a:solidFill>
                  <a:schemeClr val="tx1"/>
                </a:solidFill>
                <a:latin typeface="Trebuchet MS" panose="020B0603020202020204" pitchFamily="34" charset="0"/>
              </a:rPr>
              <a:t>What was the main surprise?</a:t>
            </a:r>
          </a:p>
          <a:p>
            <a:pPr marL="171450" indent="-171450">
              <a:buFontTx/>
              <a:buChar char="-"/>
            </a:pPr>
            <a:r>
              <a:rPr lang="en-GB" sz="1200" b="0" dirty="0">
                <a:solidFill>
                  <a:schemeClr val="tx1"/>
                </a:solidFill>
                <a:latin typeface="Trebuchet MS" panose="020B0603020202020204" pitchFamily="34" charset="0"/>
              </a:rPr>
              <a:t>What will you implement first?</a:t>
            </a:r>
          </a:p>
          <a:p>
            <a:pPr marL="171450" indent="-171450">
              <a:buFontTx/>
              <a:buChar char="-"/>
            </a:pPr>
            <a:r>
              <a:rPr lang="en-GB" sz="1200" b="0" dirty="0">
                <a:solidFill>
                  <a:schemeClr val="tx1"/>
                </a:solidFill>
                <a:latin typeface="Trebuchet MS" panose="020B0603020202020204" pitchFamily="34" charset="0"/>
              </a:rPr>
              <a:t>What is next for you? Write it down or tell the person next to you?</a:t>
            </a:r>
          </a:p>
          <a:p>
            <a:pPr marL="171450" indent="-171450">
              <a:buFontTx/>
              <a:buChar char="-"/>
            </a:pPr>
            <a:r>
              <a:rPr lang="en-GB" sz="1200" b="0" dirty="0">
                <a:solidFill>
                  <a:schemeClr val="tx1"/>
                </a:solidFill>
                <a:latin typeface="Trebuchet MS" panose="020B0603020202020204" pitchFamily="34" charset="0"/>
              </a:rPr>
              <a:t>Write a postcard to yourself with the three key things you learnt.</a:t>
            </a:r>
          </a:p>
          <a:p>
            <a:pPr marL="171450" indent="-171450">
              <a:buFontTx/>
              <a:buChar char="-"/>
            </a:pPr>
            <a:r>
              <a:rPr lang="en-GB" sz="1200" b="0" dirty="0">
                <a:solidFill>
                  <a:schemeClr val="tx1"/>
                </a:solidFill>
                <a:latin typeface="Trebuchet MS" panose="020B0603020202020204" pitchFamily="34" charset="0"/>
              </a:rPr>
              <a:t>Take a photo of your favourite activity or resource.</a:t>
            </a:r>
          </a:p>
          <a:p>
            <a:pPr marL="171450" indent="-171450">
              <a:buFontTx/>
              <a:buChar char="-"/>
            </a:pPr>
            <a:r>
              <a:rPr lang="en-GB" sz="1200" b="0" dirty="0">
                <a:solidFill>
                  <a:schemeClr val="tx1"/>
                </a:solidFill>
                <a:latin typeface="Trebuchet MS" panose="020B0603020202020204" pitchFamily="34" charset="0"/>
              </a:rPr>
              <a:t>Tweet #</a:t>
            </a:r>
            <a:r>
              <a:rPr lang="en-GB" sz="1200" b="0" dirty="0" err="1">
                <a:solidFill>
                  <a:schemeClr val="tx1"/>
                </a:solidFill>
                <a:latin typeface="Trebuchet MS" panose="020B0603020202020204" pitchFamily="34" charset="0"/>
              </a:rPr>
              <a:t>EveryGirl</a:t>
            </a:r>
            <a:r>
              <a:rPr lang="en-GB" sz="1200" b="0" dirty="0">
                <a:solidFill>
                  <a:schemeClr val="tx1"/>
                </a:solidFill>
                <a:latin typeface="Trebuchet MS" panose="020B0603020202020204" pitchFamily="34" charset="0"/>
              </a:rPr>
              <a:t> what you’ve learnt today @</a:t>
            </a:r>
            <a:r>
              <a:rPr lang="en-GB" sz="1200" b="0" dirty="0" err="1">
                <a:solidFill>
                  <a:schemeClr val="tx1"/>
                </a:solidFill>
                <a:latin typeface="Trebuchet MS" panose="020B0603020202020204" pitchFamily="34" charset="0"/>
              </a:rPr>
              <a:t>Girlguiding</a:t>
            </a:r>
            <a:endParaRPr lang="en-GB" sz="1200" b="0" dirty="0">
              <a:solidFill>
                <a:schemeClr val="tx1"/>
              </a:solidFill>
              <a:latin typeface="Trebuchet MS" panose="020B0603020202020204" pitchFamily="34" charset="0"/>
            </a:endParaRPr>
          </a:p>
          <a:p>
            <a:pPr marL="171450" indent="-171450">
              <a:buFontTx/>
              <a:buChar char="-"/>
            </a:pPr>
            <a:r>
              <a:rPr lang="en-GB" sz="1200" b="0" dirty="0">
                <a:solidFill>
                  <a:schemeClr val="tx1"/>
                </a:solidFill>
                <a:latin typeface="Trebuchet MS" panose="020B0603020202020204" pitchFamily="34" charset="0"/>
              </a:rPr>
              <a:t>Share on your local Facebook page your excitement of what you’ve learnt.</a:t>
            </a:r>
          </a:p>
          <a:p>
            <a:pPr marL="171450" indent="-171450">
              <a:buFontTx/>
              <a:buChar char="-"/>
            </a:pPr>
            <a:r>
              <a:rPr lang="en-GB" sz="1200" b="0" dirty="0">
                <a:solidFill>
                  <a:schemeClr val="tx1"/>
                </a:solidFill>
                <a:latin typeface="Trebuchet MS" panose="020B0603020202020204" pitchFamily="34" charset="0"/>
              </a:rPr>
              <a:t>Think what you would say to another leader about this module.</a:t>
            </a:r>
          </a:p>
          <a:p>
            <a:pPr>
              <a:buNone/>
            </a:pPr>
            <a:endParaRPr lang="en-GB" b="0"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smtClean="0">
                <a:solidFill>
                  <a:schemeClr val="dk1"/>
                </a:solidFill>
              </a:rPr>
              <a:pPr algn="r">
                <a:buSzPct val="25000"/>
              </a:pPr>
              <a:t>19</a:t>
            </a:fld>
            <a:endParaRPr lang="en-GB" sz="1200">
              <a:solidFill>
                <a:schemeClr val="dk1"/>
              </a:solidFill>
            </a:endParaRPr>
          </a:p>
        </p:txBody>
      </p:sp>
    </p:spTree>
    <p:extLst>
      <p:ext uri="{BB962C8B-B14F-4D97-AF65-F5344CB8AC3E}">
        <p14:creationId xmlns:p14="http://schemas.microsoft.com/office/powerpoint/2010/main" val="192406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744538"/>
            <a:ext cx="3205163" cy="2403475"/>
          </a:xfrm>
        </p:spPr>
      </p:sp>
      <p:sp>
        <p:nvSpPr>
          <p:cNvPr id="3" name="Notes Placeholder 2"/>
          <p:cNvSpPr>
            <a:spLocks noGrp="1"/>
          </p:cNvSpPr>
          <p:nvPr>
            <p:ph type="body" idx="1"/>
          </p:nvPr>
        </p:nvSpPr>
        <p:spPr/>
        <p:txBody>
          <a:bodyPr/>
          <a:lstStyle/>
          <a:p>
            <a:pPr>
              <a:buNone/>
            </a:pPr>
            <a:endParaRPr lang="en-GB" b="0" i="0" dirty="0">
              <a:solidFill>
                <a:schemeClr val="tx1"/>
              </a:solidFill>
              <a:latin typeface="Trebuchet MS" panose="020B0603020202020204" pitchFamily="34"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smtClean="0">
                <a:solidFill>
                  <a:schemeClr val="dk1"/>
                </a:solidFill>
              </a:rPr>
              <a:pPr algn="r">
                <a:buSzPct val="25000"/>
              </a:pPr>
              <a:t>20</a:t>
            </a:fld>
            <a:endParaRPr lang="en-GB" sz="1200" dirty="0">
              <a:solidFill>
                <a:schemeClr val="dk1"/>
              </a:solidFill>
            </a:endParaRPr>
          </a:p>
        </p:txBody>
      </p:sp>
    </p:spTree>
    <p:extLst>
      <p:ext uri="{BB962C8B-B14F-4D97-AF65-F5344CB8AC3E}">
        <p14:creationId xmlns:p14="http://schemas.microsoft.com/office/powerpoint/2010/main" val="10898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1197" y="4723448"/>
            <a:ext cx="5449570" cy="4474845"/>
          </a:xfrm>
          <a:prstGeom prst="rect">
            <a:avLst/>
          </a:prstGeom>
        </p:spPr>
        <p:txBody>
          <a:bodyPr wrap="square" lIns="91590" tIns="91590" rIns="91590" bIns="91590" anchor="t" anchorCtr="0">
            <a:noAutofit/>
          </a:bodyPr>
          <a:lstStyle/>
          <a:p>
            <a:pPr>
              <a:buNone/>
            </a:pPr>
            <a:endParaRPr dirty="0"/>
          </a:p>
        </p:txBody>
      </p:sp>
      <p:sp>
        <p:nvSpPr>
          <p:cNvPr id="77" name="Shape 77"/>
          <p:cNvSpPr>
            <a:spLocks noGrp="1" noRot="1" noChangeAspect="1"/>
          </p:cNvSpPr>
          <p:nvPr>
            <p:ph type="sldImg" idx="2"/>
          </p:nvPr>
        </p:nvSpPr>
        <p:spPr>
          <a:xfrm>
            <a:off x="919163" y="746125"/>
            <a:ext cx="4973637"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17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919163" y="746125"/>
            <a:ext cx="4973637"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1197" y="4723448"/>
            <a:ext cx="5449570" cy="4474845"/>
          </a:xfrm>
          <a:prstGeom prst="rect">
            <a:avLst/>
          </a:prstGeom>
          <a:noFill/>
          <a:ln>
            <a:noFill/>
          </a:ln>
        </p:spPr>
        <p:txBody>
          <a:bodyPr wrap="square" lIns="93894" tIns="46934" rIns="93894" bIns="46934" anchor="t" anchorCtr="0">
            <a:noAutofit/>
          </a:bodyPr>
          <a:lstStyle/>
          <a:p>
            <a:pPr>
              <a:buSzPct val="25000"/>
              <a:buNone/>
            </a:pPr>
            <a:endParaRPr/>
          </a:p>
        </p:txBody>
      </p:sp>
      <p:sp>
        <p:nvSpPr>
          <p:cNvPr id="84" name="Shape 84"/>
          <p:cNvSpPr txBox="1">
            <a:spLocks noGrp="1"/>
          </p:cNvSpPr>
          <p:nvPr>
            <p:ph type="sldNum" idx="12"/>
          </p:nvPr>
        </p:nvSpPr>
        <p:spPr>
          <a:xfrm>
            <a:off x="3858535" y="9445168"/>
            <a:ext cx="2951849" cy="497205"/>
          </a:xfrm>
          <a:prstGeom prst="rect">
            <a:avLst/>
          </a:prstGeom>
          <a:noFill/>
          <a:ln>
            <a:noFill/>
          </a:ln>
        </p:spPr>
        <p:txBody>
          <a:bodyPr wrap="square" lIns="93894" tIns="46934" rIns="93894" bIns="46934" anchor="b" anchorCtr="0">
            <a:noAutofit/>
          </a:bodyPr>
          <a:lstStyle/>
          <a:p>
            <a:pPr algn="r">
              <a:buSzPct val="25000"/>
            </a:pPr>
            <a:fld id="{00000000-1234-1234-1234-123412341234}" type="slidenum">
              <a:rPr lang="en-GB" sz="1200">
                <a:solidFill>
                  <a:schemeClr val="dk1"/>
                </a:solidFill>
              </a:rPr>
              <a:pPr algn="r">
                <a:buSzPct val="25000"/>
              </a:pPr>
              <a:t>3</a:t>
            </a:fld>
            <a:endParaRPr lang="en-GB" sz="1200">
              <a:solidFill>
                <a:schemeClr val="dk1"/>
              </a:solidFill>
            </a:endParaRPr>
          </a:p>
        </p:txBody>
      </p:sp>
    </p:spTree>
    <p:extLst>
      <p:ext uri="{BB962C8B-B14F-4D97-AF65-F5344CB8AC3E}">
        <p14:creationId xmlns:p14="http://schemas.microsoft.com/office/powerpoint/2010/main" val="260293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744538"/>
            <a:ext cx="3522663" cy="2641600"/>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GB" sz="1200" b="1" i="0" u="none" strike="noStrike" cap="none" dirty="0">
                <a:solidFill>
                  <a:schemeClr val="dk1"/>
                </a:solidFill>
                <a:latin typeface="Trebuchet MS" panose="020B0603020202020204" pitchFamily="34" charset="0"/>
                <a:ea typeface="Calibri"/>
                <a:cs typeface="Calibri"/>
                <a:sym typeface="Calibri"/>
              </a:rPr>
              <a:t>Suggested delivery ideas for trainers</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You could start your training session with an ice breaker related to the Five Essentials to get the leaders up, moving and starting to think.</a:t>
            </a:r>
          </a:p>
          <a:p>
            <a:pPr marL="0" marR="0" lvl="0" indent="0" algn="l" rtl="0">
              <a:spcBef>
                <a:spcPts val="0"/>
              </a:spcBef>
              <a:buSzPct val="25000"/>
              <a:buNone/>
            </a:pPr>
            <a:endParaRPr lang="en-GB" sz="1200" b="1"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1" i="0" u="none" strike="noStrike" cap="none" dirty="0">
                <a:solidFill>
                  <a:schemeClr val="dk1"/>
                </a:solidFill>
                <a:latin typeface="Trebuchet MS" panose="020B0603020202020204" pitchFamily="34" charset="0"/>
                <a:ea typeface="Calibri"/>
                <a:cs typeface="Calibri"/>
                <a:sym typeface="Calibri"/>
              </a:rPr>
              <a:t>Additional information for trainers</a:t>
            </a: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Working together in small groups:</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Girls learn about teamwork, sharing experiences, taking responsibility, personal relationships and leadership. This equips them with the skills to make a positive contribution to the group they are working with and to society as a whole.</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We challenge girls by asking them to carry out activities together. This provides challenges which girls can meet as a group, and requires them to make decisions, build confidence and be creative.</a:t>
            </a:r>
          </a:p>
          <a:p>
            <a:pPr marL="0" marR="0" lvl="0" indent="0" algn="l" rtl="0">
              <a:spcBef>
                <a:spcPts val="0"/>
              </a:spcBef>
              <a:buSzPct val="25000"/>
              <a:buNone/>
            </a:pP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Encouraging self-government and decision-making:</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Making decisions as an individual allows girls to ‘learn by doing’. </a:t>
            </a:r>
            <a:r>
              <a:rPr lang="en-GB" sz="1200" b="0" i="0" u="none" strike="noStrike" cap="none" dirty="0" err="1">
                <a:solidFill>
                  <a:schemeClr val="dk1"/>
                </a:solidFill>
                <a:latin typeface="Trebuchet MS" panose="020B0603020202020204" pitchFamily="34" charset="0"/>
                <a:ea typeface="Calibri"/>
                <a:cs typeface="Calibri"/>
                <a:sym typeface="Calibri"/>
              </a:rPr>
              <a:t>Girlguiding</a:t>
            </a:r>
            <a:r>
              <a:rPr lang="en-GB" sz="1200" b="0" i="0" u="none" strike="noStrike" cap="none" dirty="0">
                <a:solidFill>
                  <a:schemeClr val="dk1"/>
                </a:solidFill>
                <a:latin typeface="Trebuchet MS" panose="020B0603020202020204" pitchFamily="34" charset="0"/>
                <a:ea typeface="Calibri"/>
                <a:cs typeface="Calibri"/>
                <a:sym typeface="Calibri"/>
              </a:rPr>
              <a:t> aims to provide a safe environment for them to make mistakes and learn from them without the pressure of meeting a pre-defined academic standard. Instead, our girls are encouraged to ‘do their best'.</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At a group level, girls can plan activities from the broad range available within the programme using the cards and other resources, and share in the management of the unit in age-appropriate ways. Group decision-making uses a range of interpersonal skills, such as negotiation, influencing and listening.</a:t>
            </a:r>
          </a:p>
          <a:p>
            <a:pPr marL="0" marR="0" lvl="0" indent="0" algn="l" rtl="0">
              <a:spcBef>
                <a:spcPts val="0"/>
              </a:spcBef>
              <a:buSzPct val="25000"/>
              <a:buNone/>
            </a:pP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A balanced and varied programme:</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Adult Leaders are trained to ensure that every unit’s activities are based around the needs and wants of that particular set of girls. We work to involve girls in our decision-making processes, at every level.     </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Balance and variety in the programme are achieved through a variety of indoor and outdoor activities, residential experiences, community action projects and more.</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Girls can also achieve badges which recognise their efforts when they undertake different tasks and learn new things.</a:t>
            </a:r>
          </a:p>
          <a:p>
            <a:pPr marL="0" marR="0" lvl="0" indent="0" algn="l" rtl="0">
              <a:spcBef>
                <a:spcPts val="0"/>
              </a:spcBef>
              <a:buSzPct val="25000"/>
              <a:buNone/>
            </a:pP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Caring for the individual:</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All girls within guiding are expected to be sensitive to the needs and wants of others. Caring for individuals includes learning about relationships and learning how to listen.</a:t>
            </a: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Learning how to listen is part of working and making decisions together. This key life skill will enable a girl to care for individuals in later life and have respect for others’ opinions and points of view.</a:t>
            </a:r>
          </a:p>
          <a:p>
            <a:pPr marL="0" marR="0" lvl="0" indent="0" algn="l" rtl="0">
              <a:spcBef>
                <a:spcPts val="0"/>
              </a:spcBef>
              <a:buSzPct val="25000"/>
              <a:buNone/>
            </a:pP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Sharing a commitment to a common standard:</a:t>
            </a:r>
          </a:p>
          <a:p>
            <a:pPr marL="0" marR="0" lvl="0" indent="0" algn="l" rtl="0">
              <a:spcBef>
                <a:spcPts val="0"/>
              </a:spcBef>
              <a:buSzPct val="25000"/>
              <a:buNone/>
            </a:pPr>
            <a:r>
              <a:rPr lang="en-GB" sz="1200" b="0" i="0" u="none" strike="noStrike" cap="none" dirty="0" err="1">
                <a:solidFill>
                  <a:schemeClr val="dk1"/>
                </a:solidFill>
                <a:latin typeface="Trebuchet MS" panose="020B0603020202020204" pitchFamily="34" charset="0"/>
                <a:ea typeface="Calibri"/>
                <a:cs typeface="Calibri"/>
                <a:sym typeface="Calibri"/>
              </a:rPr>
              <a:t>Girlguiding</a:t>
            </a:r>
            <a:r>
              <a:rPr lang="en-GB" sz="1200" b="0" i="0" u="none" strike="noStrike" cap="none" dirty="0">
                <a:solidFill>
                  <a:schemeClr val="dk1"/>
                </a:solidFill>
                <a:latin typeface="Trebuchet MS" panose="020B0603020202020204" pitchFamily="34" charset="0"/>
                <a:ea typeface="Calibri"/>
                <a:cs typeface="Calibri"/>
                <a:sym typeface="Calibri"/>
              </a:rPr>
              <a:t> welcomes girls and women from all faiths, cultures and races. A shared commitment to a common standard is expressed in the Promise, which underpins every element of the programme.</a:t>
            </a:r>
            <a:r>
              <a:rPr lang="en-GB" sz="1200" b="0" i="0" u="none" strike="noStrike" cap="none" baseline="0" dirty="0">
                <a:solidFill>
                  <a:schemeClr val="dk1"/>
                </a:solidFill>
                <a:latin typeface="Trebuchet MS" panose="020B0603020202020204" pitchFamily="34" charset="0"/>
                <a:ea typeface="Calibri"/>
                <a:cs typeface="Calibri"/>
                <a:sym typeface="Calibri"/>
              </a:rPr>
              <a:t> </a:t>
            </a:r>
            <a:r>
              <a:rPr lang="en-GB" sz="1200" b="0" i="0" u="none" strike="noStrike" cap="none" dirty="0">
                <a:solidFill>
                  <a:schemeClr val="dk1"/>
                </a:solidFill>
                <a:latin typeface="Trebuchet MS" panose="020B0603020202020204" pitchFamily="34" charset="0"/>
                <a:ea typeface="Calibri"/>
                <a:cs typeface="Calibri"/>
                <a:sym typeface="Calibri"/>
              </a:rPr>
              <a:t>By making the Promise, girls and leaders express their commitment to the values of guiding, which encompass active citizenship and spiritual development.</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a:buNone/>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smtClean="0">
                <a:solidFill>
                  <a:schemeClr val="dk1"/>
                </a:solidFill>
              </a:rPr>
              <a:pPr algn="r">
                <a:buSzPct val="25000"/>
              </a:pPr>
              <a:t>4</a:t>
            </a:fld>
            <a:endParaRPr lang="en-GB" sz="1200">
              <a:solidFill>
                <a:schemeClr val="dk1"/>
              </a:solidFill>
            </a:endParaRPr>
          </a:p>
        </p:txBody>
      </p:sp>
    </p:spTree>
    <p:extLst>
      <p:ext uri="{BB962C8B-B14F-4D97-AF65-F5344CB8AC3E}">
        <p14:creationId xmlns:p14="http://schemas.microsoft.com/office/powerpoint/2010/main" val="211872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744538"/>
            <a:ext cx="3522663" cy="2641600"/>
          </a:xfrm>
        </p:spPr>
      </p:sp>
      <p:sp>
        <p:nvSpPr>
          <p:cNvPr id="3" name="Notes Placeholder 2"/>
          <p:cNvSpPr>
            <a:spLocks noGrp="1"/>
          </p:cNvSpPr>
          <p:nvPr>
            <p:ph type="body" idx="1"/>
          </p:nvPr>
        </p:nvSpPr>
        <p:spPr/>
        <p:txBody>
          <a:bodyPr/>
          <a:lstStyle/>
          <a:p>
            <a:pPr marL="25400" indent="0">
              <a:buClr>
                <a:schemeClr val="dk1"/>
              </a:buClr>
              <a:buSzPts val="2000"/>
              <a:buFont typeface="Arial" panose="020B0604020202020204" pitchFamily="34" charset="0"/>
              <a:buNone/>
            </a:pPr>
            <a:r>
              <a:rPr lang="en-GB" sz="1200" b="1" i="0" u="none" strike="noStrike" cap="none" dirty="0">
                <a:solidFill>
                  <a:schemeClr val="tx1"/>
                </a:solidFill>
                <a:latin typeface="Traditional Arabic" panose="02020603050405020304" pitchFamily="18" charset="-78"/>
                <a:cs typeface="Traditional Arabic" panose="02020603050405020304" pitchFamily="18" charset="-78"/>
                <a:sym typeface="Calibri"/>
              </a:rPr>
              <a:t>Additional i</a:t>
            </a:r>
            <a:r>
              <a:rPr lang="en-GB" sz="1200" b="1" dirty="0">
                <a:solidFill>
                  <a:schemeClr val="tx1"/>
                </a:solidFill>
                <a:latin typeface="Traditional Arabic" panose="02020603050405020304" pitchFamily="18" charset="-78"/>
                <a:cs typeface="Traditional Arabic" panose="02020603050405020304" pitchFamily="18" charset="-78"/>
              </a:rPr>
              <a:t>nformation for trainers:</a:t>
            </a:r>
            <a:endParaRPr lang="en-GB" sz="1200" dirty="0">
              <a:solidFill>
                <a:schemeClr val="tx1"/>
              </a:solidFill>
              <a:latin typeface="Traditional Arabic" panose="02020603050405020304" pitchFamily="18" charset="-78"/>
              <a:cs typeface="Traditional Arabic" panose="02020603050405020304" pitchFamily="18" charset="-78"/>
            </a:endParaRPr>
          </a:p>
          <a:p>
            <a:pPr marL="25400" indent="0">
              <a:buClr>
                <a:schemeClr val="dk1"/>
              </a:buClr>
              <a:buSzPts val="2000"/>
              <a:buFont typeface="Arial" panose="020B0604020202020204" pitchFamily="34" charset="0"/>
              <a:buNone/>
            </a:pPr>
            <a:r>
              <a:rPr lang="en-GB" sz="1200" dirty="0">
                <a:solidFill>
                  <a:schemeClr val="tx1"/>
                </a:solidFill>
                <a:latin typeface="Traditional Arabic" panose="02020603050405020304" pitchFamily="18" charset="-78"/>
                <a:cs typeface="Traditional Arabic" panose="02020603050405020304" pitchFamily="18" charset="-78"/>
              </a:rPr>
              <a:t>Below you will find a reminder of the different skills builders for each theme.</a:t>
            </a:r>
          </a:p>
          <a:p>
            <a:pPr marL="25400" indent="0">
              <a:buClr>
                <a:schemeClr val="dk1"/>
              </a:buClr>
              <a:buSzPts val="2000"/>
              <a:buFont typeface="Arial" panose="020B0604020202020204" pitchFamily="34" charset="0"/>
              <a:buNone/>
            </a:pPr>
            <a:endParaRPr lang="en-GB" sz="1200" dirty="0">
              <a:solidFill>
                <a:schemeClr val="tx1"/>
              </a:solidFill>
              <a:latin typeface="Traditional Arabic" panose="02020603050405020304" pitchFamily="18" charset="-78"/>
              <a:cs typeface="Traditional Arabic" panose="02020603050405020304" pitchFamily="18" charset="-78"/>
            </a:endParaRP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Theme: Know Myself:</a:t>
            </a: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a) Reflect - beliefs, values, morals, cultures, identity</a:t>
            </a: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b) Network - teamwork, goal-setting and building healthy relationships</a:t>
            </a:r>
          </a:p>
          <a:p>
            <a:pPr marL="0" lvl="0" indent="76200">
              <a:spcBef>
                <a:spcPts val="0"/>
              </a:spcBef>
              <a:spcAft>
                <a:spcPts val="0"/>
              </a:spcAft>
              <a:buNone/>
            </a:pPr>
            <a:endParaRPr lang="en-GB" sz="1200" dirty="0">
              <a:solidFill>
                <a:schemeClr val="tx1"/>
              </a:solidFill>
              <a:latin typeface="Traditional Arabic" panose="02020603050405020304" pitchFamily="18" charset="-78"/>
              <a:cs typeface="Traditional Arabic" panose="02020603050405020304" pitchFamily="18" charset="-78"/>
            </a:endParaRP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Theme: Express Myself</a:t>
            </a: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a) Innovate - Science, engineering, design, and creativity</a:t>
            </a: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b) Communicate – public speaking, questioning, non-verbal techniques and different audiences</a:t>
            </a:r>
          </a:p>
          <a:p>
            <a:pPr marL="0" lvl="0" indent="76200">
              <a:spcBef>
                <a:spcPts val="0"/>
              </a:spcBef>
              <a:spcAft>
                <a:spcPts val="0"/>
              </a:spcAft>
              <a:buNone/>
            </a:pPr>
            <a:endParaRPr lang="en-GB" sz="1200" dirty="0">
              <a:solidFill>
                <a:schemeClr val="tx1"/>
              </a:solidFill>
              <a:latin typeface="Traditional Arabic" panose="02020603050405020304" pitchFamily="18" charset="-78"/>
              <a:cs typeface="Traditional Arabic" panose="02020603050405020304" pitchFamily="18" charset="-78"/>
            </a:endParaRP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Theme: Be Well</a:t>
            </a: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a) Feel good - physical and mental health</a:t>
            </a: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b) First Aid – kits, coping in an emergency, incident response and casualty care</a:t>
            </a:r>
          </a:p>
          <a:p>
            <a:pPr marL="0" lvl="0" indent="76200">
              <a:spcBef>
                <a:spcPts val="0"/>
              </a:spcBef>
              <a:spcAft>
                <a:spcPts val="0"/>
              </a:spcAft>
              <a:buNone/>
            </a:pPr>
            <a:endParaRPr lang="en-GB" sz="1200" dirty="0">
              <a:solidFill>
                <a:schemeClr val="tx1"/>
              </a:solidFill>
              <a:latin typeface="Traditional Arabic" panose="02020603050405020304" pitchFamily="18" charset="-78"/>
              <a:cs typeface="Traditional Arabic" panose="02020603050405020304" pitchFamily="18" charset="-78"/>
            </a:endParaRPr>
          </a:p>
          <a:p>
            <a:pPr marL="0" lvl="0" indent="7620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Theme: Have Adventures</a:t>
            </a:r>
          </a:p>
          <a:p>
            <a:pPr marL="228600" lvl="0" indent="-228600">
              <a:spcBef>
                <a:spcPts val="0"/>
              </a:spcBef>
              <a:spcAft>
                <a:spcPts val="0"/>
              </a:spcAft>
              <a:buAutoNum type="alphaLcParenR"/>
            </a:pPr>
            <a:r>
              <a:rPr lang="en-GB" sz="1200" dirty="0">
                <a:solidFill>
                  <a:schemeClr val="tx1"/>
                </a:solidFill>
                <a:latin typeface="Traditional Arabic" panose="02020603050405020304" pitchFamily="18" charset="-78"/>
                <a:cs typeface="Traditional Arabic" panose="02020603050405020304" pitchFamily="18" charset="-78"/>
              </a:rPr>
              <a:t>Camp – tents, fires, outdoor cooking and site management</a:t>
            </a:r>
          </a:p>
          <a:p>
            <a:pPr marL="228600" lvl="0" indent="-228600">
              <a:spcBef>
                <a:spcPts val="0"/>
              </a:spcBef>
              <a:spcAft>
                <a:spcPts val="0"/>
              </a:spcAft>
              <a:buAutoNum type="alphaLcParenR"/>
            </a:pPr>
            <a:r>
              <a:rPr lang="en-GB" sz="1200" dirty="0">
                <a:solidFill>
                  <a:schemeClr val="tx1"/>
                </a:solidFill>
                <a:latin typeface="Traditional Arabic" panose="02020603050405020304" pitchFamily="18" charset="-78"/>
                <a:cs typeface="Traditional Arabic" panose="02020603050405020304" pitchFamily="18" charset="-78"/>
              </a:rPr>
              <a:t>Explore – planning routes, navigating, travelling and staying healthy while exploring</a:t>
            </a:r>
          </a:p>
          <a:p>
            <a:pPr marL="0" lvl="0" indent="0">
              <a:spcBef>
                <a:spcPts val="0"/>
              </a:spcBef>
              <a:spcAft>
                <a:spcPts val="0"/>
              </a:spcAft>
              <a:buNone/>
            </a:pPr>
            <a:endParaRPr lang="en-GB" sz="1200" dirty="0">
              <a:solidFill>
                <a:schemeClr val="tx1"/>
              </a:solidFill>
              <a:latin typeface="Traditional Arabic" panose="02020603050405020304" pitchFamily="18" charset="-78"/>
              <a:cs typeface="Traditional Arabic" panose="02020603050405020304" pitchFamily="18" charset="-78"/>
            </a:endParaRPr>
          </a:p>
          <a:p>
            <a:pPr marL="0" lvl="0" indent="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Theme: Take Action</a:t>
            </a:r>
          </a:p>
          <a:p>
            <a:pPr marL="228600" lvl="0" indent="-228600">
              <a:spcBef>
                <a:spcPts val="0"/>
              </a:spcBef>
              <a:spcAft>
                <a:spcPts val="0"/>
              </a:spcAft>
              <a:buAutoNum type="alphaLcParenR"/>
            </a:pPr>
            <a:r>
              <a:rPr lang="en-GB" sz="1200" dirty="0">
                <a:solidFill>
                  <a:schemeClr val="tx1"/>
                </a:solidFill>
                <a:latin typeface="Traditional Arabic" panose="02020603050405020304" pitchFamily="18" charset="-78"/>
                <a:cs typeface="Traditional Arabic" panose="02020603050405020304" pitchFamily="18" charset="-78"/>
              </a:rPr>
              <a:t>Make change – identifying issues, fundraising and community action</a:t>
            </a:r>
          </a:p>
          <a:p>
            <a:pPr marL="228600" lvl="0" indent="-228600">
              <a:spcBef>
                <a:spcPts val="0"/>
              </a:spcBef>
              <a:spcAft>
                <a:spcPts val="0"/>
              </a:spcAft>
              <a:buAutoNum type="alphaLcParenR"/>
            </a:pPr>
            <a:r>
              <a:rPr lang="en-GB" sz="1200" dirty="0">
                <a:solidFill>
                  <a:schemeClr val="tx1"/>
                </a:solidFill>
                <a:latin typeface="Traditional Arabic" panose="02020603050405020304" pitchFamily="18" charset="-78"/>
                <a:cs typeface="Traditional Arabic" panose="02020603050405020304" pitchFamily="18" charset="-78"/>
              </a:rPr>
              <a:t>Influence – campaigning, debating, lobbying and persuading</a:t>
            </a:r>
          </a:p>
          <a:p>
            <a:pPr marL="0" lvl="0" indent="0">
              <a:spcBef>
                <a:spcPts val="0"/>
              </a:spcBef>
              <a:spcAft>
                <a:spcPts val="0"/>
              </a:spcAft>
              <a:buNone/>
            </a:pPr>
            <a:endParaRPr lang="en-GB" sz="1200" dirty="0">
              <a:solidFill>
                <a:schemeClr val="tx1"/>
              </a:solidFill>
              <a:latin typeface="Traditional Arabic" panose="02020603050405020304" pitchFamily="18" charset="-78"/>
              <a:cs typeface="Traditional Arabic" panose="02020603050405020304" pitchFamily="18" charset="-78"/>
            </a:endParaRPr>
          </a:p>
          <a:p>
            <a:pPr marL="0" lvl="0" indent="0">
              <a:spcBef>
                <a:spcPts val="0"/>
              </a:spcBef>
              <a:spcAft>
                <a:spcPts val="0"/>
              </a:spcAft>
              <a:buNone/>
            </a:pPr>
            <a:r>
              <a:rPr lang="en-GB" sz="1200" dirty="0">
                <a:solidFill>
                  <a:schemeClr val="tx1"/>
                </a:solidFill>
                <a:latin typeface="Traditional Arabic" panose="02020603050405020304" pitchFamily="18" charset="-78"/>
                <a:cs typeface="Traditional Arabic" panose="02020603050405020304" pitchFamily="18" charset="-78"/>
              </a:rPr>
              <a:t>Theme: Skills for My Future</a:t>
            </a:r>
          </a:p>
          <a:p>
            <a:pPr marL="228600" lvl="0" indent="-228600">
              <a:spcBef>
                <a:spcPts val="0"/>
              </a:spcBef>
              <a:spcAft>
                <a:spcPts val="0"/>
              </a:spcAft>
              <a:buAutoNum type="alphaLcParenR"/>
            </a:pPr>
            <a:r>
              <a:rPr lang="en-GB" sz="1200" dirty="0">
                <a:solidFill>
                  <a:schemeClr val="tx1"/>
                </a:solidFill>
                <a:latin typeface="Traditional Arabic" panose="02020603050405020304" pitchFamily="18" charset="-78"/>
                <a:cs typeface="Traditional Arabic" panose="02020603050405020304" pitchFamily="18" charset="-78"/>
              </a:rPr>
              <a:t>Live smart – life skills, cooking, DIY, money and careers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solidFill>
                  <a:schemeClr val="tx1"/>
                </a:solidFill>
                <a:latin typeface="Traditional Arabic" panose="02020603050405020304" pitchFamily="18" charset="-78"/>
                <a:cs typeface="Traditional Arabic" panose="02020603050405020304" pitchFamily="18" charset="-78"/>
              </a:rPr>
              <a:t>Lead – vision, direction, inspiration and negotiation</a:t>
            </a:r>
          </a:p>
          <a:p>
            <a:pPr>
              <a:buSzPct val="25000"/>
              <a:buNone/>
            </a:pPr>
            <a:endParaRPr lang="en-GB" sz="1200" dirty="0">
              <a:solidFill>
                <a:schemeClr val="tx1"/>
              </a:solidFill>
              <a:latin typeface="Traditional Arabic" panose="02020603050405020304" pitchFamily="18" charset="-78"/>
              <a:cs typeface="Traditional Arabic" panose="02020603050405020304" pitchFamily="18" charset="-78"/>
            </a:endParaRPr>
          </a:p>
          <a:p>
            <a:pPr marL="0" marR="0" lvl="0" indent="0" algn="l" rtl="0">
              <a:spcBef>
                <a:spcPts val="0"/>
              </a:spcBef>
              <a:buSzPct val="25000"/>
              <a:buNone/>
            </a:pPr>
            <a:endParaRPr lang="en-GB" sz="1200" b="0" i="0" u="none" strike="noStrike" cap="none" dirty="0">
              <a:solidFill>
                <a:schemeClr val="tx1"/>
              </a:solidFill>
              <a:latin typeface="Traditional Arabic" panose="02020603050405020304" pitchFamily="18" charset="-78"/>
              <a:ea typeface="Calibri"/>
              <a:cs typeface="Traditional Arabic" panose="02020603050405020304" pitchFamily="18" charset="-78"/>
              <a:sym typeface="Calibri"/>
            </a:endParaRPr>
          </a:p>
          <a:p>
            <a:pPr marL="0" marR="0" lvl="0" indent="0" algn="l" rtl="0">
              <a:spcBef>
                <a:spcPts val="0"/>
              </a:spcBef>
              <a:buSzPct val="25000"/>
              <a:buNone/>
            </a:pPr>
            <a:endParaRPr lang="en-GB" sz="1200" b="0" i="0" u="none" strike="noStrike" cap="none" dirty="0">
              <a:solidFill>
                <a:schemeClr val="tx1"/>
              </a:solidFill>
              <a:latin typeface="Traditional Arabic" panose="02020603050405020304" pitchFamily="18" charset="-78"/>
              <a:ea typeface="Calibri"/>
              <a:cs typeface="Traditional Arabic" panose="02020603050405020304" pitchFamily="18" charset="-78"/>
              <a:sym typeface="Calibri"/>
            </a:endParaRPr>
          </a:p>
          <a:p>
            <a:pPr marL="0" marR="0" lvl="0" indent="0" algn="l" rtl="0">
              <a:spcBef>
                <a:spcPts val="0"/>
              </a:spcBef>
              <a:buSzPct val="25000"/>
              <a:buNone/>
            </a:pPr>
            <a:endParaRPr lang="en-GB" sz="1200" b="0" i="1" u="none" strike="noStrike" cap="none" dirty="0">
              <a:solidFill>
                <a:schemeClr val="dk1"/>
              </a:solidFill>
              <a:latin typeface="Calibri"/>
              <a:ea typeface="Calibri"/>
              <a:cs typeface="Calibri"/>
              <a:sym typeface="Calibri"/>
            </a:endParaRPr>
          </a:p>
          <a:p>
            <a:pPr>
              <a:buNone/>
            </a:pPr>
            <a:endParaRPr lang="en-GB"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smtClean="0">
                <a:solidFill>
                  <a:schemeClr val="dk1"/>
                </a:solidFill>
              </a:rPr>
              <a:pPr algn="r">
                <a:buSzPct val="25000"/>
              </a:pPr>
              <a:t>10</a:t>
            </a:fld>
            <a:endParaRPr lang="en-GB" sz="1200">
              <a:solidFill>
                <a:schemeClr val="dk1"/>
              </a:solidFill>
            </a:endParaRPr>
          </a:p>
        </p:txBody>
      </p:sp>
    </p:spTree>
    <p:extLst>
      <p:ext uri="{BB962C8B-B14F-4D97-AF65-F5344CB8AC3E}">
        <p14:creationId xmlns:p14="http://schemas.microsoft.com/office/powerpoint/2010/main" val="353505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744538"/>
            <a:ext cx="3522663" cy="2641600"/>
          </a:xfrm>
        </p:spPr>
      </p:sp>
      <p:sp>
        <p:nvSpPr>
          <p:cNvPr id="3" name="Notes Placeholder 2"/>
          <p:cNvSpPr>
            <a:spLocks noGrp="1"/>
          </p:cNvSpPr>
          <p:nvPr>
            <p:ph type="body" idx="1"/>
          </p:nvPr>
        </p:nvSpPr>
        <p:spPr/>
        <p:txBody>
          <a:bodyPr/>
          <a:lstStyle/>
          <a:p>
            <a:pPr>
              <a:buNone/>
            </a:pPr>
            <a:endParaRPr lang="en-GB" dirty="0">
              <a:solidFill>
                <a:schemeClr val="tx1"/>
              </a:solidFill>
              <a:latin typeface="Trebuchet MS" panose="020B0603020202020204" pitchFamily="34"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smtClean="0">
                <a:solidFill>
                  <a:schemeClr val="dk1"/>
                </a:solidFill>
              </a:rPr>
              <a:pPr algn="r">
                <a:buSzPct val="25000"/>
              </a:pPr>
              <a:t>11</a:t>
            </a:fld>
            <a:endParaRPr lang="en-GB" sz="1200">
              <a:solidFill>
                <a:schemeClr val="dk1"/>
              </a:solidFill>
            </a:endParaRPr>
          </a:p>
        </p:txBody>
      </p:sp>
    </p:spTree>
    <p:extLst>
      <p:ext uri="{BB962C8B-B14F-4D97-AF65-F5344CB8AC3E}">
        <p14:creationId xmlns:p14="http://schemas.microsoft.com/office/powerpoint/2010/main" val="90221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744538"/>
            <a:ext cx="3522663" cy="2641600"/>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GB" sz="1200" b="1" i="0" u="none" strike="noStrike" cap="none" dirty="0">
                <a:solidFill>
                  <a:schemeClr val="dk1"/>
                </a:solidFill>
                <a:latin typeface="Calibri"/>
                <a:ea typeface="Calibri"/>
                <a:cs typeface="Calibri"/>
                <a:sym typeface="Calibri"/>
              </a:rPr>
              <a:t>Additional information for trainers</a:t>
            </a:r>
          </a:p>
          <a:p>
            <a:pPr marL="0" marR="0" lvl="0" indent="0" algn="l" rtl="0">
              <a:spcBef>
                <a:spcPts val="0"/>
              </a:spcBef>
              <a:buSzPct val="25000"/>
              <a:buNone/>
            </a:pPr>
            <a:endParaRPr lang="en-GB"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You may wish to use some examples to illustrate these points. Some suggested examples can be found below:</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1</a:t>
            </a:r>
            <a:r>
              <a:rPr lang="en-GB" sz="1200" b="0" i="0" u="none" strike="noStrike" cap="none" baseline="30000" dirty="0">
                <a:solidFill>
                  <a:schemeClr val="dk1"/>
                </a:solidFill>
                <a:latin typeface="Calibri"/>
                <a:ea typeface="Calibri"/>
                <a:cs typeface="Calibri"/>
                <a:sym typeface="Calibri"/>
              </a:rPr>
              <a:t>st</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Anytown</a:t>
            </a:r>
            <a:r>
              <a:rPr lang="en-GB" sz="1200" b="0" i="0" u="none" strike="noStrike" cap="none" dirty="0">
                <a:solidFill>
                  <a:schemeClr val="dk1"/>
                </a:solidFill>
                <a:latin typeface="Calibri"/>
                <a:ea typeface="Calibri"/>
                <a:cs typeface="Calibri"/>
                <a:sym typeface="Calibri"/>
              </a:rPr>
              <a:t> Rainbows – 15 girls</a:t>
            </a: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The unit has chosen to do the Camp skills builder from the Have Adventures theme. There are three groups – one Stage 1 and two Stage 2. The Stage 2 groups do the same activities at the same time.</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1</a:t>
            </a:r>
            <a:r>
              <a:rPr lang="en-GB" sz="1200" b="0" i="0" u="none" strike="noStrike" cap="none" baseline="30000" dirty="0">
                <a:solidFill>
                  <a:schemeClr val="dk1"/>
                </a:solidFill>
                <a:latin typeface="Calibri"/>
                <a:ea typeface="Calibri"/>
                <a:cs typeface="Calibri"/>
                <a:sym typeface="Calibri"/>
              </a:rPr>
              <a:t>st</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Anytown</a:t>
            </a:r>
            <a:r>
              <a:rPr lang="en-GB" sz="1200" b="0" i="0" u="none" strike="noStrike" cap="none" dirty="0">
                <a:solidFill>
                  <a:schemeClr val="dk1"/>
                </a:solidFill>
                <a:latin typeface="Calibri"/>
                <a:ea typeface="Calibri"/>
                <a:cs typeface="Calibri"/>
                <a:sym typeface="Calibri"/>
              </a:rPr>
              <a:t> Brownies – 24 girls</a:t>
            </a: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The unit has chosen to do the Have Adventures theme and they have four groups set up –  two Stage 2 and two Stage 3 groups for each skills builder (Camp and Explore).</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1</a:t>
            </a:r>
            <a:r>
              <a:rPr lang="en-GB" sz="1200" b="0" i="0" u="none" strike="noStrike" cap="none" baseline="30000" dirty="0">
                <a:solidFill>
                  <a:schemeClr val="dk1"/>
                </a:solidFill>
                <a:latin typeface="Calibri"/>
                <a:ea typeface="Calibri"/>
                <a:cs typeface="Calibri"/>
                <a:sym typeface="Calibri"/>
              </a:rPr>
              <a:t>st</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Anytown</a:t>
            </a:r>
            <a:r>
              <a:rPr lang="en-GB" sz="1200" b="0" i="0" u="none" strike="noStrike" cap="none" dirty="0">
                <a:solidFill>
                  <a:schemeClr val="dk1"/>
                </a:solidFill>
                <a:latin typeface="Calibri"/>
                <a:ea typeface="Calibri"/>
                <a:cs typeface="Calibri"/>
                <a:sym typeface="Calibri"/>
              </a:rPr>
              <a:t> Guides – 20 girls</a:t>
            </a: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Girls are in five groups, working on five different skills builders from three themes. They are covering Stages, 3, 4 and 5.</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1</a:t>
            </a:r>
            <a:r>
              <a:rPr lang="en-GB" sz="1200" b="0" i="0" u="none" strike="noStrike" cap="none" baseline="30000" dirty="0">
                <a:solidFill>
                  <a:schemeClr val="dk1"/>
                </a:solidFill>
                <a:latin typeface="Calibri"/>
                <a:ea typeface="Calibri"/>
                <a:cs typeface="Calibri"/>
                <a:sym typeface="Calibri"/>
              </a:rPr>
              <a:t>st</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Anytown</a:t>
            </a:r>
            <a:r>
              <a:rPr lang="en-GB" sz="1200" b="0" i="0" u="none" strike="noStrike" cap="none" dirty="0">
                <a:solidFill>
                  <a:schemeClr val="dk1"/>
                </a:solidFill>
                <a:latin typeface="Calibri"/>
                <a:ea typeface="Calibri"/>
                <a:cs typeface="Calibri"/>
                <a:sym typeface="Calibri"/>
              </a:rPr>
              <a:t> Rangers – six girls</a:t>
            </a:r>
          </a:p>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They’ve been joined for the next five meetings by two Rangers from Far Away Village who want to complete their Explore Stage 6 skills builder. They have split into two groups and are working on different activities to each other. </a:t>
            </a: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GB" sz="1200" b="0" i="1" u="none" strike="noStrike" cap="none" dirty="0">
              <a:solidFill>
                <a:schemeClr val="dk1"/>
              </a:solidFill>
              <a:latin typeface="Calibri"/>
              <a:ea typeface="Calibri"/>
              <a:cs typeface="Calibri"/>
              <a:sym typeface="Calibri"/>
            </a:endParaRPr>
          </a:p>
          <a:p>
            <a:pPr>
              <a:buNone/>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smtClean="0">
                <a:solidFill>
                  <a:schemeClr val="dk1"/>
                </a:solidFill>
              </a:rPr>
              <a:pPr algn="r">
                <a:buSzPct val="25000"/>
              </a:pPr>
              <a:t>13</a:t>
            </a:fld>
            <a:endParaRPr lang="en-GB" sz="1200">
              <a:solidFill>
                <a:schemeClr val="dk1"/>
              </a:solidFill>
            </a:endParaRPr>
          </a:p>
        </p:txBody>
      </p:sp>
    </p:spTree>
    <p:extLst>
      <p:ext uri="{BB962C8B-B14F-4D97-AF65-F5344CB8AC3E}">
        <p14:creationId xmlns:p14="http://schemas.microsoft.com/office/powerpoint/2010/main" val="115677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744538"/>
            <a:ext cx="3522663" cy="2641600"/>
          </a:xfrm>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300"/>
              <a:buFont typeface="Arial"/>
              <a:buNone/>
            </a:pPr>
            <a:r>
              <a:rPr lang="en-GB" sz="1200" b="1" i="0" u="none" strike="noStrike" cap="none" dirty="0">
                <a:solidFill>
                  <a:schemeClr val="dk1"/>
                </a:solidFill>
                <a:latin typeface="Trebuchet MS" panose="020B0603020202020204" pitchFamily="34" charset="0"/>
                <a:ea typeface="Arial"/>
                <a:cs typeface="Arial"/>
                <a:sym typeface="Arial"/>
              </a:rPr>
              <a:t>Additional information for trainers:</a:t>
            </a:r>
            <a:endParaRPr lang="en-GB" sz="1200" b="0" i="0" u="none" strike="noStrike" cap="none" dirty="0">
              <a:solidFill>
                <a:schemeClr val="dk1"/>
              </a:solidFill>
              <a:latin typeface="Trebuchet MS" panose="020B0603020202020204" pitchFamily="34" charset="0"/>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Pct val="25000"/>
              <a:tabLst/>
              <a:defRPr/>
            </a:pPr>
            <a:r>
              <a:rPr lang="en-GB" sz="1200" b="0" i="0" u="none" strike="noStrike" cap="none" dirty="0">
                <a:solidFill>
                  <a:schemeClr val="dk1"/>
                </a:solidFill>
                <a:latin typeface="Trebuchet MS" panose="020B0603020202020204" pitchFamily="34" charset="0"/>
                <a:ea typeface="Calibri"/>
                <a:cs typeface="Calibri"/>
                <a:sym typeface="Calibri"/>
              </a:rPr>
              <a:t>Interest badges are a girls individual choice – they can reflect her unique interests and self-development because they are designed to be completed independently away from the unit. They provide her with opportunities to make her own decisions and plan her own engagement (flag</a:t>
            </a:r>
            <a:r>
              <a:rPr lang="en-GB" sz="1200" b="0" i="0" u="none" strike="noStrike" cap="none" baseline="0" dirty="0">
                <a:solidFill>
                  <a:schemeClr val="dk1"/>
                </a:solidFill>
                <a:latin typeface="Trebuchet MS" panose="020B0603020202020204" pitchFamily="34" charset="0"/>
                <a:ea typeface="Calibri"/>
                <a:cs typeface="Calibri"/>
                <a:sym typeface="Calibri"/>
              </a:rPr>
              <a:t> Five </a:t>
            </a:r>
            <a:r>
              <a:rPr lang="en-GB" sz="1200" b="0" i="0" u="none" strike="noStrike" cap="none" dirty="0">
                <a:solidFill>
                  <a:schemeClr val="dk1"/>
                </a:solidFill>
                <a:latin typeface="Trebuchet MS" panose="020B0603020202020204" pitchFamily="34" charset="0"/>
                <a:ea typeface="Calibri"/>
                <a:cs typeface="Calibri"/>
                <a:sym typeface="Calibri"/>
              </a:rPr>
              <a:t>Essentials link).</a:t>
            </a:r>
          </a:p>
          <a:p>
            <a:pPr marL="171450" marR="0" lvl="0" indent="-171450" algn="l" defTabSz="914400" rtl="0" eaLnBrk="1" fontAlgn="auto" latinLnBrk="0" hangingPunct="1">
              <a:lnSpc>
                <a:spcPct val="100000"/>
              </a:lnSpc>
              <a:spcBef>
                <a:spcPts val="0"/>
              </a:spcBef>
              <a:spcAft>
                <a:spcPts val="0"/>
              </a:spcAft>
              <a:buClrTx/>
              <a:buSzPct val="25000"/>
              <a:tabLst/>
              <a:defRPr/>
            </a:pPr>
            <a:r>
              <a:rPr lang="en-GB" sz="1200" b="0" i="0" u="none" strike="noStrike" cap="none" dirty="0">
                <a:solidFill>
                  <a:schemeClr val="dk1"/>
                </a:solidFill>
                <a:latin typeface="Trebuchet MS" panose="020B0603020202020204" pitchFamily="34" charset="0"/>
                <a:ea typeface="Calibri"/>
                <a:cs typeface="Calibri"/>
                <a:sym typeface="Calibri"/>
              </a:rPr>
              <a:t>There are just three challenges for girls to complete for each badge – and they generally don’t have a fixed outcome or standard to reach. They can take as little as a few hours to complete and offer fun, short-term goals to balance out the longer-term objectives of skills builders and awards (flag the </a:t>
            </a:r>
            <a:r>
              <a:rPr lang="en-GB" sz="1200" b="0" i="0" u="none" strike="noStrike" cap="none" baseline="0" dirty="0">
                <a:solidFill>
                  <a:schemeClr val="dk1"/>
                </a:solidFill>
                <a:latin typeface="Trebuchet MS" panose="020B0603020202020204" pitchFamily="34" charset="0"/>
                <a:ea typeface="Calibri"/>
                <a:cs typeface="Calibri"/>
                <a:sym typeface="Calibri"/>
              </a:rPr>
              <a:t>Five </a:t>
            </a:r>
            <a:r>
              <a:rPr lang="en-GB" sz="1200" b="0" i="0" u="none" strike="noStrike" cap="none" dirty="0">
                <a:solidFill>
                  <a:schemeClr val="dk1"/>
                </a:solidFill>
                <a:latin typeface="Trebuchet MS" panose="020B0603020202020204" pitchFamily="34" charset="0"/>
                <a:ea typeface="Calibri"/>
                <a:cs typeface="Calibri"/>
                <a:sym typeface="Calibri"/>
              </a:rPr>
              <a:t>Essentials link).</a:t>
            </a:r>
          </a:p>
          <a:p>
            <a:pPr marL="171450" marR="0" lvl="0" indent="-171450" algn="l" defTabSz="914400" rtl="0" eaLnBrk="1" fontAlgn="auto" latinLnBrk="0" hangingPunct="1">
              <a:lnSpc>
                <a:spcPct val="100000"/>
              </a:lnSpc>
              <a:spcBef>
                <a:spcPts val="0"/>
              </a:spcBef>
              <a:spcAft>
                <a:spcPts val="0"/>
              </a:spcAft>
              <a:buClrTx/>
              <a:buSzPct val="25000"/>
              <a:tabLst/>
              <a:defRPr/>
            </a:pPr>
            <a:r>
              <a:rPr lang="en-GB" sz="1200" b="0" i="0" u="none" strike="noStrike" cap="none" dirty="0">
                <a:solidFill>
                  <a:schemeClr val="dk1"/>
                </a:solidFill>
                <a:latin typeface="Trebuchet MS" panose="020B0603020202020204" pitchFamily="34" charset="0"/>
                <a:ea typeface="Calibri"/>
                <a:cs typeface="Calibri"/>
                <a:sym typeface="Calibri"/>
              </a:rPr>
              <a:t>Every girl who does an interest badge can do it differently – there’s no wrong way, which allows all individual girls to explore their interests their way. We hope seeing the wonderful range of different approaches girls take will be inspiring and empowering</a:t>
            </a:r>
            <a:r>
              <a:rPr lang="en-GB" sz="1200" b="0" i="0" u="none" strike="noStrike" cap="none" baseline="0" dirty="0">
                <a:solidFill>
                  <a:schemeClr val="dk1"/>
                </a:solidFill>
                <a:latin typeface="Trebuchet MS" panose="020B0603020202020204" pitchFamily="34" charset="0"/>
                <a:ea typeface="Calibri"/>
                <a:cs typeface="Calibri"/>
                <a:sym typeface="Calibri"/>
              </a:rPr>
              <a:t> –</a:t>
            </a:r>
            <a:r>
              <a:rPr lang="en-GB" sz="1200" b="0" i="0" u="none" strike="noStrike" cap="none" dirty="0">
                <a:solidFill>
                  <a:schemeClr val="dk1"/>
                </a:solidFill>
                <a:latin typeface="Trebuchet MS" panose="020B0603020202020204" pitchFamily="34" charset="0"/>
                <a:ea typeface="Calibri"/>
                <a:cs typeface="Calibri"/>
                <a:sym typeface="Calibri"/>
              </a:rPr>
              <a:t> and their differences a real cause for celebration (flag the </a:t>
            </a:r>
            <a:r>
              <a:rPr lang="en-GB" sz="1200" b="0" i="0" u="none" strike="noStrike" cap="none" baseline="0" dirty="0">
                <a:solidFill>
                  <a:schemeClr val="dk1"/>
                </a:solidFill>
                <a:latin typeface="Trebuchet MS" panose="020B0603020202020204" pitchFamily="34" charset="0"/>
                <a:ea typeface="Calibri"/>
                <a:cs typeface="Calibri"/>
                <a:sym typeface="Calibri"/>
              </a:rPr>
              <a:t>Five </a:t>
            </a:r>
            <a:r>
              <a:rPr lang="en-GB" sz="1200" b="0" i="0" u="none" strike="noStrike" cap="none" dirty="0">
                <a:solidFill>
                  <a:schemeClr val="dk1"/>
                </a:solidFill>
                <a:latin typeface="Trebuchet MS" panose="020B0603020202020204" pitchFamily="34" charset="0"/>
                <a:ea typeface="Calibri"/>
                <a:cs typeface="Calibri"/>
                <a:sym typeface="Calibri"/>
              </a:rPr>
              <a:t>Essentials</a:t>
            </a:r>
            <a:r>
              <a:rPr lang="en-GB" sz="1200" b="0" i="0" u="none" strike="noStrike" cap="none" baseline="0" dirty="0">
                <a:solidFill>
                  <a:schemeClr val="dk1"/>
                </a:solidFill>
                <a:latin typeface="Trebuchet MS" panose="020B0603020202020204" pitchFamily="34" charset="0"/>
                <a:ea typeface="Calibri"/>
                <a:cs typeface="Calibri"/>
                <a:sym typeface="Calibri"/>
              </a:rPr>
              <a:t> </a:t>
            </a:r>
            <a:r>
              <a:rPr lang="en-GB" sz="1200" b="0" i="0" u="none" strike="noStrike" cap="none" dirty="0">
                <a:solidFill>
                  <a:schemeClr val="dk1"/>
                </a:solidFill>
                <a:latin typeface="Trebuchet MS" panose="020B0603020202020204" pitchFamily="34" charset="0"/>
                <a:ea typeface="Calibri"/>
                <a:cs typeface="Calibri"/>
                <a:sym typeface="Calibri"/>
              </a:rPr>
              <a:t>link).</a:t>
            </a:r>
          </a:p>
          <a:p>
            <a:pPr marL="171450" marR="0" lvl="0" indent="-171450" algn="l" defTabSz="914400" rtl="0" eaLnBrk="1" fontAlgn="auto" latinLnBrk="0" hangingPunct="1">
              <a:lnSpc>
                <a:spcPct val="100000"/>
              </a:lnSpc>
              <a:spcBef>
                <a:spcPts val="0"/>
              </a:spcBef>
              <a:spcAft>
                <a:spcPts val="0"/>
              </a:spcAft>
              <a:buClrTx/>
              <a:buSzPct val="25000"/>
              <a:tabLst/>
              <a:defRPr/>
            </a:pPr>
            <a:r>
              <a:rPr lang="en-GB" sz="1200" b="0" i="0" u="none" strike="noStrike" cap="none" dirty="0">
                <a:solidFill>
                  <a:schemeClr val="dk1"/>
                </a:solidFill>
                <a:latin typeface="Trebuchet MS" panose="020B0603020202020204" pitchFamily="34" charset="0"/>
                <a:ea typeface="Calibri"/>
                <a:cs typeface="Calibri"/>
                <a:sym typeface="Calibri"/>
              </a:rPr>
              <a:t>Girls are assessed on whether they have tried their hardest and done their best (which will be different for each girl).</a:t>
            </a:r>
          </a:p>
          <a:p>
            <a:pPr marL="171450" marR="0" lvl="0" indent="-171450" algn="l" defTabSz="914400" rtl="0" eaLnBrk="1" fontAlgn="auto" latinLnBrk="0" hangingPunct="1">
              <a:lnSpc>
                <a:spcPct val="100000"/>
              </a:lnSpc>
              <a:spcBef>
                <a:spcPts val="0"/>
              </a:spcBef>
              <a:spcAft>
                <a:spcPts val="0"/>
              </a:spcAft>
              <a:buClrTx/>
              <a:buSzPct val="25000"/>
              <a:tabLst/>
              <a:defRPr/>
            </a:pPr>
            <a:r>
              <a:rPr lang="en-GB" sz="1200" b="0" i="0" u="none" strike="noStrike" cap="none" dirty="0">
                <a:solidFill>
                  <a:schemeClr val="dk1"/>
                </a:solidFill>
                <a:latin typeface="Trebuchet MS" panose="020B0603020202020204" pitchFamily="34" charset="0"/>
                <a:ea typeface="Calibri"/>
                <a:cs typeface="Calibri"/>
                <a:sym typeface="Calibri"/>
              </a:rPr>
              <a:t>The interest and anniversary badges module looks in more detail at assessing when someone has tried their hardest and done their best. </a:t>
            </a:r>
            <a:endParaRPr lang="en-GB"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smtClean="0">
                <a:solidFill>
                  <a:schemeClr val="dk1"/>
                </a:solidFill>
              </a:rPr>
              <a:pPr algn="r">
                <a:buSzPct val="25000"/>
              </a:pPr>
              <a:t>15</a:t>
            </a:fld>
            <a:endParaRPr lang="en-GB" sz="1200">
              <a:solidFill>
                <a:schemeClr val="dk1"/>
              </a:solidFill>
            </a:endParaRPr>
          </a:p>
        </p:txBody>
      </p:sp>
    </p:spTree>
    <p:extLst>
      <p:ext uri="{BB962C8B-B14F-4D97-AF65-F5344CB8AC3E}">
        <p14:creationId xmlns:p14="http://schemas.microsoft.com/office/powerpoint/2010/main" val="127707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744538"/>
            <a:ext cx="3522663" cy="2641600"/>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GB" sz="1200" b="1" i="0" u="none" strike="noStrike" cap="none" dirty="0">
                <a:solidFill>
                  <a:schemeClr val="dk1"/>
                </a:solidFill>
                <a:latin typeface="Trebuchet MS" panose="020B0603020202020204" pitchFamily="34" charset="0"/>
                <a:ea typeface="Calibri"/>
                <a:cs typeface="Calibri"/>
                <a:sym typeface="Calibri"/>
              </a:rPr>
              <a:t>Additional information for trainers</a:t>
            </a:r>
            <a:endParaRPr lang="en-GB" sz="1200" b="0" i="0" u="none" strike="noStrike" cap="none" dirty="0">
              <a:solidFill>
                <a:schemeClr val="dk1"/>
              </a:solidFill>
              <a:latin typeface="Trebuchet MS" panose="020B0603020202020204" pitchFamily="34" charset="0"/>
              <a:ea typeface="Calibri"/>
              <a:cs typeface="Calibri"/>
              <a:sym typeface="Calibri"/>
            </a:endParaRPr>
          </a:p>
          <a:p>
            <a:pPr marL="0" marR="0" lvl="0" indent="0" algn="l" rtl="0">
              <a:spcBef>
                <a:spcPts val="0"/>
              </a:spcBef>
              <a:buSzPct val="25000"/>
              <a:buNone/>
            </a:pPr>
            <a:r>
              <a:rPr lang="en-GB" sz="1200" b="0" i="0" u="none" strike="noStrike" cap="none" dirty="0">
                <a:solidFill>
                  <a:schemeClr val="dk1"/>
                </a:solidFill>
                <a:latin typeface="Trebuchet MS" panose="020B0603020202020204" pitchFamily="34" charset="0"/>
                <a:ea typeface="Calibri"/>
                <a:cs typeface="Calibri"/>
                <a:sym typeface="Calibri"/>
              </a:rPr>
              <a:t>Participants should understand the basic key points about unit meeting activity cards. </a:t>
            </a:r>
          </a:p>
          <a:p>
            <a:pPr marL="171450" marR="0" lvl="0" indent="-171450" algn="l" rtl="0">
              <a:spcBef>
                <a:spcPts val="0"/>
              </a:spcBef>
              <a:buSzPct val="25000"/>
            </a:pPr>
            <a:endParaRPr lang="en-GB" sz="1200" b="0" i="0" u="none" strike="noStrike" cap="none" dirty="0">
              <a:solidFill>
                <a:schemeClr val="dk1"/>
              </a:solidFill>
              <a:latin typeface="Trebuchet MS" panose="020B0603020202020204" pitchFamily="34" charset="0"/>
              <a:ea typeface="Calibri"/>
              <a:cs typeface="Calibri"/>
              <a:sym typeface="Calibri"/>
            </a:endParaRPr>
          </a:p>
          <a:p>
            <a:pPr marL="228600" marR="0" lvl="0" indent="-228600" algn="l" rtl="0">
              <a:spcBef>
                <a:spcPts val="0"/>
              </a:spcBef>
              <a:buSzPct val="25000"/>
            </a:pPr>
            <a:r>
              <a:rPr lang="en-GB" sz="1200" b="0" i="0" u="none" strike="noStrike" cap="none" dirty="0">
                <a:solidFill>
                  <a:schemeClr val="dk1"/>
                </a:solidFill>
                <a:latin typeface="Trebuchet MS" panose="020B0603020202020204" pitchFamily="34" charset="0"/>
                <a:ea typeface="Arial"/>
                <a:cs typeface="Calibri"/>
                <a:sym typeface="Calibri"/>
              </a:rPr>
              <a:t>Unit meeting activities are designed so that the whole unit is doing the same thing at the same time.</a:t>
            </a:r>
          </a:p>
          <a:p>
            <a:pPr marL="228600" marR="0" lvl="0" indent="-228600" algn="l" rtl="0">
              <a:spcBef>
                <a:spcPts val="0"/>
              </a:spcBef>
              <a:buSzPct val="25000"/>
            </a:pPr>
            <a:r>
              <a:rPr lang="en-GB" sz="1200" b="0" i="0" u="none" strike="noStrike" cap="none" dirty="0">
                <a:solidFill>
                  <a:schemeClr val="dk1"/>
                </a:solidFill>
                <a:latin typeface="Trebuchet MS" panose="020B0603020202020204" pitchFamily="34" charset="0"/>
                <a:ea typeface="Arial"/>
                <a:cs typeface="Calibri"/>
                <a:sym typeface="Calibri"/>
              </a:rPr>
              <a:t>They are aligned to the six programme themes to support a balanced and varied programme.</a:t>
            </a:r>
          </a:p>
          <a:p>
            <a:pPr marL="228600" marR="0" lvl="0" indent="-228600" algn="l" rtl="0">
              <a:spcBef>
                <a:spcPts val="0"/>
              </a:spcBef>
              <a:buSzPct val="25000"/>
            </a:pPr>
            <a:r>
              <a:rPr lang="en-GB" sz="1200" b="0" i="0" u="none" strike="noStrike" cap="none" dirty="0">
                <a:solidFill>
                  <a:schemeClr val="dk1"/>
                </a:solidFill>
                <a:latin typeface="Trebuchet MS" panose="020B0603020202020204" pitchFamily="34" charset="0"/>
                <a:ea typeface="Arial"/>
                <a:cs typeface="Calibri"/>
                <a:sym typeface="Calibri"/>
              </a:rPr>
              <a:t>Each pack contains two cards for each theme – and the packs are section specific.</a:t>
            </a:r>
          </a:p>
          <a:p>
            <a:pPr marL="228600" marR="0" lvl="0" indent="-228600" algn="l" rtl="0">
              <a:spcBef>
                <a:spcPts val="0"/>
              </a:spcBef>
              <a:buSzPct val="25000"/>
            </a:pPr>
            <a:r>
              <a:rPr lang="en-GB" sz="1200" b="0" i="0" u="none" strike="noStrike" cap="none" dirty="0">
                <a:solidFill>
                  <a:schemeClr val="dk1"/>
                </a:solidFill>
                <a:latin typeface="Trebuchet MS" panose="020B0603020202020204" pitchFamily="34" charset="0"/>
                <a:ea typeface="Arial"/>
                <a:cs typeface="Calibri"/>
                <a:sym typeface="Calibri"/>
              </a:rPr>
              <a:t>Some of the activities require girls to work in small groups – leaders can align these to sixes and patrols if they like, but equally they can be flexible groups.</a:t>
            </a:r>
          </a:p>
          <a:p>
            <a:pPr marL="228600" marR="0" lvl="0" indent="-228600" algn="l" rtl="0">
              <a:spcBef>
                <a:spcPts val="0"/>
              </a:spcBef>
              <a:buSzPct val="25000"/>
            </a:pPr>
            <a:r>
              <a:rPr lang="en-GB" sz="1200" b="0" i="0" u="none" strike="noStrike" cap="none" dirty="0">
                <a:solidFill>
                  <a:schemeClr val="dk1"/>
                </a:solidFill>
                <a:latin typeface="Trebuchet MS" panose="020B0603020202020204" pitchFamily="34" charset="0"/>
                <a:ea typeface="Arial"/>
                <a:cs typeface="Calibri"/>
                <a:sym typeface="Calibri"/>
              </a:rPr>
              <a:t>The activities on the cards vary in duration and challenge.</a:t>
            </a:r>
          </a:p>
          <a:p>
            <a:pPr marL="228600" marR="0" lvl="0" indent="-228600" algn="l" defTabSz="914400" rtl="0" eaLnBrk="1" fontAlgn="auto" latinLnBrk="0" hangingPunct="1">
              <a:lnSpc>
                <a:spcPct val="100000"/>
              </a:lnSpc>
              <a:spcBef>
                <a:spcPts val="0"/>
              </a:spcBef>
              <a:spcAft>
                <a:spcPts val="0"/>
              </a:spcAft>
              <a:buClrTx/>
              <a:buSzPct val="25000"/>
              <a:tabLst/>
              <a:defRPr/>
            </a:pPr>
            <a:r>
              <a:rPr lang="en-GB" sz="1200" b="0" i="0" u="none" strike="noStrike" cap="none" dirty="0">
                <a:solidFill>
                  <a:schemeClr val="dk1"/>
                </a:solidFill>
                <a:latin typeface="Trebuchet MS" panose="020B0603020202020204" pitchFamily="34" charset="0"/>
                <a:ea typeface="Calibri"/>
                <a:cs typeface="Calibri"/>
                <a:sym typeface="Calibri"/>
              </a:rPr>
              <a:t>Again, the unit meeting activity cards have been designed to support the girls to organise themselves and complete the activities.</a:t>
            </a:r>
          </a:p>
          <a:p>
            <a:pPr marL="228600" marR="0" lvl="0" indent="-228600" algn="l" defTabSz="914400" rtl="0" eaLnBrk="1" fontAlgn="auto" latinLnBrk="0" hangingPunct="1">
              <a:lnSpc>
                <a:spcPct val="100000"/>
              </a:lnSpc>
              <a:spcBef>
                <a:spcPts val="0"/>
              </a:spcBef>
              <a:spcAft>
                <a:spcPts val="0"/>
              </a:spcAft>
              <a:buClrTx/>
              <a:buSzPct val="25000"/>
              <a:tabLst/>
              <a:defRPr/>
            </a:pPr>
            <a:r>
              <a:rPr lang="en-GB" sz="1200" dirty="0">
                <a:latin typeface="Trebuchet MS" panose="020B0603020202020204" pitchFamily="34" charset="0"/>
              </a:rPr>
              <a:t>These activities will dramatically reduce the amount of time leaders need to spend planning their unit meetings. This leaves more time to enjoy with the girls, and can also be used alongside all their existing favourites. </a:t>
            </a:r>
          </a:p>
          <a:p>
            <a:pPr marL="228600" marR="0" lvl="0" indent="-228600" algn="l" defTabSz="914400" rtl="0" eaLnBrk="1" fontAlgn="auto" latinLnBrk="0" hangingPunct="1">
              <a:lnSpc>
                <a:spcPct val="100000"/>
              </a:lnSpc>
              <a:spcBef>
                <a:spcPts val="0"/>
              </a:spcBef>
              <a:spcAft>
                <a:spcPts val="0"/>
              </a:spcAft>
              <a:buClrTx/>
              <a:buSzPct val="25000"/>
              <a:tabLst/>
              <a:defRPr/>
            </a:pPr>
            <a:r>
              <a:rPr lang="en-GB" sz="1200" dirty="0" err="1">
                <a:latin typeface="Trebuchet MS" panose="020B0603020202020204" pitchFamily="34" charset="0"/>
              </a:rPr>
              <a:t>Girlguiding</a:t>
            </a:r>
            <a:r>
              <a:rPr lang="en-GB" sz="1200" dirty="0">
                <a:latin typeface="Trebuchet MS" panose="020B0603020202020204" pitchFamily="34" charset="0"/>
              </a:rPr>
              <a:t> will continue to update and refresh unit meeting activities, bringing in exciting new topics regularly, to maintain the interest of both volunteers and girls.</a:t>
            </a:r>
          </a:p>
          <a:p>
            <a:pPr marL="228600" marR="0" lvl="0" indent="-228600" algn="l" defTabSz="914400" rtl="0" eaLnBrk="1" fontAlgn="auto" latinLnBrk="0" hangingPunct="1">
              <a:lnSpc>
                <a:spcPct val="100000"/>
              </a:lnSpc>
              <a:spcBef>
                <a:spcPts val="0"/>
              </a:spcBef>
              <a:spcAft>
                <a:spcPts val="0"/>
              </a:spcAft>
              <a:buClrTx/>
              <a:buSzPct val="25000"/>
              <a:tabLst/>
              <a:defRPr/>
            </a:pPr>
            <a:r>
              <a:rPr lang="en-GB" sz="1200" b="0" i="0" u="none" strike="noStrike" cap="none" dirty="0">
                <a:solidFill>
                  <a:schemeClr val="dk1"/>
                </a:solidFill>
                <a:latin typeface="Trebuchet MS" panose="020B0603020202020204" pitchFamily="34" charset="0"/>
                <a:ea typeface="Calibri"/>
                <a:cs typeface="Calibri"/>
                <a:sym typeface="Calibri"/>
              </a:rPr>
              <a:t>Leaders should make sure the equipment and resources required for each activity are available for the meeting. Some items will need to be purchased. </a:t>
            </a:r>
          </a:p>
          <a:p>
            <a:pPr>
              <a:buNone/>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smtClean="0">
                <a:solidFill>
                  <a:schemeClr val="dk1"/>
                </a:solidFill>
              </a:rPr>
              <a:pPr algn="r">
                <a:buSzPct val="25000"/>
              </a:pPr>
              <a:t>16</a:t>
            </a:fld>
            <a:endParaRPr lang="en-GB" sz="1200">
              <a:solidFill>
                <a:schemeClr val="dk1"/>
              </a:solidFill>
            </a:endParaRPr>
          </a:p>
        </p:txBody>
      </p:sp>
    </p:spTree>
    <p:extLst>
      <p:ext uri="{BB962C8B-B14F-4D97-AF65-F5344CB8AC3E}">
        <p14:creationId xmlns:p14="http://schemas.microsoft.com/office/powerpoint/2010/main" val="1517053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Training Plan background 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1656"/>
            <a:ext cx="9144000" cy="766344"/>
          </a:xfrm>
          <a:prstGeom prst="rect">
            <a:avLst/>
          </a:prstGeom>
        </p:spPr>
      </p:pic>
      <p:sp>
        <p:nvSpPr>
          <p:cNvPr id="10" name="Footer Placeholder 2"/>
          <p:cNvSpPr>
            <a:spLocks noGrp="1"/>
          </p:cNvSpPr>
          <p:nvPr>
            <p:ph type="ftr" sz="quarter" idx="3"/>
          </p:nvPr>
        </p:nvSpPr>
        <p:spPr>
          <a:xfrm>
            <a:off x="251520" y="6453336"/>
            <a:ext cx="504056" cy="332656"/>
          </a:xfrm>
          <a:prstGeom prst="rect">
            <a:avLst/>
          </a:prstGeom>
        </p:spPr>
        <p:txBody>
          <a:bodyPr/>
          <a:lstStyle>
            <a:lvl1pPr algn="ctr">
              <a:defRPr sz="1400" b="1">
                <a:solidFill>
                  <a:srgbClr val="4C9CD0"/>
                </a:solidFill>
              </a:defRPr>
            </a:lvl1pPr>
          </a:lstStyle>
          <a:p>
            <a:pPr>
              <a:defRPr/>
            </a:pPr>
            <a:fld id="{00000000-1234-1234-1234-123412341234}" type="slidenum">
              <a:rPr lang="en-GB" smtClean="0">
                <a:latin typeface="Arial"/>
                <a:ea typeface="Arial"/>
                <a:cs typeface="Arial"/>
                <a:sym typeface="Arial"/>
              </a:rPr>
              <a:pPr>
                <a:defRPr/>
              </a:pPr>
              <a:t>‹#›</a:t>
            </a:fld>
            <a:endParaRPr lang="en-GB" alt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820"/>
            <a:ext cx="9146461" cy="1415772"/>
          </a:xfrm>
          <a:prstGeom prst="rect">
            <a:avLst/>
          </a:prstGeom>
        </p:spPr>
      </p:pic>
    </p:spTree>
    <p:extLst>
      <p:ext uri="{BB962C8B-B14F-4D97-AF65-F5344CB8AC3E}">
        <p14:creationId xmlns:p14="http://schemas.microsoft.com/office/powerpoint/2010/main" val="171100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905060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820"/>
            <a:ext cx="9146461" cy="1415772"/>
          </a:xfrm>
          <a:prstGeom prst="rect">
            <a:avLst/>
          </a:prstGeom>
        </p:spPr>
      </p:pic>
      <p:pic>
        <p:nvPicPr>
          <p:cNvPr id="5" name="Picture 4" descr="Training Plan background footer.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91656"/>
            <a:ext cx="9144000" cy="766344"/>
          </a:xfrm>
          <a:prstGeom prst="rect">
            <a:avLst/>
          </a:prstGeom>
        </p:spPr>
      </p:pic>
      <p:sp>
        <p:nvSpPr>
          <p:cNvPr id="7" name="Footer Placeholder 2"/>
          <p:cNvSpPr>
            <a:spLocks noGrp="1"/>
          </p:cNvSpPr>
          <p:nvPr>
            <p:ph type="ftr" sz="quarter" idx="3"/>
          </p:nvPr>
        </p:nvSpPr>
        <p:spPr>
          <a:xfrm>
            <a:off x="251520" y="6453336"/>
            <a:ext cx="504056" cy="332656"/>
          </a:xfrm>
          <a:prstGeom prst="rect">
            <a:avLst/>
          </a:prstGeom>
        </p:spPr>
        <p:txBody>
          <a:bodyPr/>
          <a:lstStyle>
            <a:lvl1pPr algn="ctr">
              <a:defRPr sz="1400" b="1">
                <a:solidFill>
                  <a:srgbClr val="4C9CD0"/>
                </a:solidFill>
              </a:defRPr>
            </a:lvl1pPr>
          </a:lstStyle>
          <a:p>
            <a:pPr>
              <a:defRPr/>
            </a:pPr>
            <a:fld id="{00000000-1234-1234-1234-123412341234}" type="slidenum">
              <a:rPr lang="en-GB" smtClean="0">
                <a:latin typeface="Arial"/>
                <a:ea typeface="Arial"/>
                <a:cs typeface="Arial"/>
                <a:sym typeface="Arial"/>
              </a:rPr>
              <a:pPr>
                <a:defRPr/>
              </a:pPr>
              <a:t>‹#›</a:t>
            </a:fld>
            <a:endParaRPr lang="en-GB" altLang="en-US" dirty="0"/>
          </a:p>
        </p:txBody>
      </p:sp>
    </p:spTree>
    <p:extLst>
      <p:ext uri="{BB962C8B-B14F-4D97-AF65-F5344CB8AC3E}">
        <p14:creationId xmlns:p14="http://schemas.microsoft.com/office/powerpoint/2010/main" val="2975501230"/>
      </p:ext>
    </p:extLst>
  </p:cSld>
  <p:clrMap bg1="lt1" tx1="dk1" bg2="lt2" tx2="dk2" accent1="accent1" accent2="accent2" accent3="accent3" accent4="accent4" accent5="accent5" accent6="accent6" hlink="hlink" folHlink="folHlink"/>
  <p:sldLayoutIdLst>
    <p:sldLayoutId id="2147483662" r:id="rId1"/>
    <p:sldLayoutId id="2147483664" r:id="rId2"/>
  </p:sldLayoutIdLst>
  <p:hf sldNum="0" hdr="0" dt="0"/>
  <p:txStyles>
    <p:title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p:titleStyle>
    <p:bodyStyle>
      <a:lvl1pPr algn="l" rtl="0" eaLnBrk="1" fontAlgn="base" hangingPunct="1">
        <a:spcBef>
          <a:spcPct val="10000"/>
        </a:spcBef>
        <a:spcAft>
          <a:spcPct val="0"/>
        </a:spcAft>
        <a:defRPr sz="2123" b="1">
          <a:solidFill>
            <a:schemeClr val="accent1"/>
          </a:solidFill>
          <a:latin typeface="+mn-lt"/>
          <a:ea typeface="ＭＳ Ｐゴシック" charset="0"/>
          <a:cs typeface="+mn-cs"/>
        </a:defRPr>
      </a:lvl1pPr>
      <a:lvl2pPr marL="1466" algn="l" rtl="0" eaLnBrk="1" fontAlgn="base" hangingPunct="1">
        <a:spcBef>
          <a:spcPct val="10000"/>
        </a:spcBef>
        <a:spcAft>
          <a:spcPct val="0"/>
        </a:spcAft>
        <a:defRPr sz="1846">
          <a:solidFill>
            <a:schemeClr val="tx1"/>
          </a:solidFill>
          <a:latin typeface="+mn-lt"/>
          <a:ea typeface="ＭＳ Ｐゴシック" charset="0"/>
        </a:defRPr>
      </a:lvl2pPr>
      <a:lvl3pPr marL="167058" indent="-164127" algn="l" rtl="0" eaLnBrk="1" fontAlgn="base" hangingPunct="1">
        <a:spcBef>
          <a:spcPct val="10000"/>
        </a:spcBef>
        <a:spcAft>
          <a:spcPct val="80000"/>
        </a:spcAft>
        <a:buChar char="•"/>
        <a:defRPr sz="1846">
          <a:solidFill>
            <a:schemeClr val="tx1"/>
          </a:solidFill>
          <a:latin typeface="+mn-lt"/>
          <a:ea typeface="ＭＳ Ｐゴシック" charset="0"/>
        </a:defRPr>
      </a:lvl3pPr>
      <a:lvl4pPr marL="1477145" indent="-211021" algn="l" rtl="0" eaLnBrk="1" fontAlgn="base" hangingPunct="1">
        <a:spcBef>
          <a:spcPct val="20000"/>
        </a:spcBef>
        <a:spcAft>
          <a:spcPct val="0"/>
        </a:spcAft>
        <a:buChar char="–"/>
        <a:defRPr sz="1846">
          <a:solidFill>
            <a:schemeClr val="tx1"/>
          </a:solidFill>
          <a:latin typeface="Whitney Book" pitchFamily="50" charset="0"/>
          <a:ea typeface="ＭＳ Ｐゴシック" charset="0"/>
        </a:defRPr>
      </a:lvl4pPr>
      <a:lvl5pPr marL="1899186" indent="-211021" algn="l" rtl="0" eaLnBrk="1" fontAlgn="base" hangingPunct="1">
        <a:spcBef>
          <a:spcPct val="20000"/>
        </a:spcBef>
        <a:spcAft>
          <a:spcPct val="0"/>
        </a:spcAft>
        <a:buChar char="»"/>
        <a:defRPr sz="1846">
          <a:solidFill>
            <a:schemeClr val="tx1"/>
          </a:solidFill>
          <a:latin typeface="Whitney Book" pitchFamily="50" charset="0"/>
          <a:ea typeface="ＭＳ Ｐゴシック" charset="0"/>
        </a:defRPr>
      </a:lvl5pPr>
      <a:lvl6pPr marL="2321227" indent="-211021" algn="l" rtl="0" eaLnBrk="1" fontAlgn="base" hangingPunct="1">
        <a:spcBef>
          <a:spcPct val="20000"/>
        </a:spcBef>
        <a:spcAft>
          <a:spcPct val="0"/>
        </a:spcAft>
        <a:buChar char="»"/>
        <a:defRPr sz="1846">
          <a:solidFill>
            <a:schemeClr val="tx1"/>
          </a:solidFill>
          <a:latin typeface="Whitney Book" pitchFamily="50" charset="0"/>
        </a:defRPr>
      </a:lvl6pPr>
      <a:lvl7pPr marL="2743269" indent="-211021" algn="l" rtl="0" eaLnBrk="1" fontAlgn="base" hangingPunct="1">
        <a:spcBef>
          <a:spcPct val="20000"/>
        </a:spcBef>
        <a:spcAft>
          <a:spcPct val="0"/>
        </a:spcAft>
        <a:buChar char="»"/>
        <a:defRPr sz="1846">
          <a:solidFill>
            <a:schemeClr val="tx1"/>
          </a:solidFill>
          <a:latin typeface="Whitney Book" pitchFamily="50" charset="0"/>
        </a:defRPr>
      </a:lvl7pPr>
      <a:lvl8pPr marL="3165310" indent="-211021" algn="l" rtl="0" eaLnBrk="1" fontAlgn="base" hangingPunct="1">
        <a:spcBef>
          <a:spcPct val="20000"/>
        </a:spcBef>
        <a:spcAft>
          <a:spcPct val="0"/>
        </a:spcAft>
        <a:buChar char="»"/>
        <a:defRPr sz="1846">
          <a:solidFill>
            <a:schemeClr val="tx1"/>
          </a:solidFill>
          <a:latin typeface="Whitney Book" pitchFamily="50" charset="0"/>
        </a:defRPr>
      </a:lvl8pPr>
      <a:lvl9pPr marL="3587351" indent="-211021" algn="l" rtl="0" eaLnBrk="1" fontAlgn="base" hangingPunct="1">
        <a:spcBef>
          <a:spcPct val="20000"/>
        </a:spcBef>
        <a:spcAft>
          <a:spcPct val="0"/>
        </a:spcAft>
        <a:buChar char="»"/>
        <a:defRPr sz="1846">
          <a:solidFill>
            <a:schemeClr val="tx1"/>
          </a:solidFill>
          <a:latin typeface="Whitney Book" pitchFamily="50" charset="0"/>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idx="4294967295"/>
          </p:nvPr>
        </p:nvSpPr>
        <p:spPr>
          <a:xfrm>
            <a:off x="1187624" y="1844824"/>
            <a:ext cx="5148064" cy="3672408"/>
          </a:xfrm>
          <a:prstGeom prst="rect">
            <a:avLst/>
          </a:prstGeom>
          <a:noFill/>
          <a:ln>
            <a:noFill/>
          </a:ln>
        </p:spPr>
        <p:txBody>
          <a:bodyPr wrap="square" lIns="0" tIns="0" rIns="0" bIns="0" anchor="t" anchorCtr="0">
            <a:noAutofit/>
          </a:bodyPr>
          <a:lstStyle/>
          <a:p>
            <a:pPr marL="0" marR="0" lvl="0" indent="0" algn="ctr" rtl="0">
              <a:spcBef>
                <a:spcPts val="0"/>
              </a:spcBef>
              <a:spcAft>
                <a:spcPts val="0"/>
              </a:spcAft>
              <a:buSzPct val="25000"/>
              <a:buNone/>
            </a:pPr>
            <a:r>
              <a:rPr lang="en-GB" sz="6000" dirty="0">
                <a:solidFill>
                  <a:srgbClr val="C40062"/>
                </a:solidFill>
                <a:latin typeface="Trebuchet MS"/>
                <a:ea typeface="Trebuchet MS"/>
                <a:cs typeface="Trebuchet MS"/>
                <a:sym typeface="Trebuchet MS"/>
              </a:rPr>
              <a:t>Unit</a:t>
            </a:r>
            <a:r>
              <a:rPr lang="en-GB" sz="6000" b="1" dirty="0">
                <a:solidFill>
                  <a:srgbClr val="C40062"/>
                </a:solidFill>
                <a:latin typeface="Trebuchet MS"/>
                <a:ea typeface="Trebuchet MS"/>
                <a:cs typeface="Trebuchet MS"/>
                <a:sym typeface="Trebuchet MS"/>
              </a:rPr>
              <a:t> programme planning</a:t>
            </a:r>
            <a:br>
              <a:rPr lang="en-GB" sz="6000" b="1" dirty="0">
                <a:solidFill>
                  <a:srgbClr val="C40062"/>
                </a:solidFill>
                <a:latin typeface="Trebuchet MS"/>
                <a:ea typeface="Trebuchet MS"/>
                <a:cs typeface="Trebuchet MS"/>
                <a:sym typeface="Trebuchet MS"/>
              </a:rPr>
            </a:br>
            <a:r>
              <a:rPr lang="en-GB" sz="7200" b="1" dirty="0">
                <a:solidFill>
                  <a:srgbClr val="C40062"/>
                </a:solidFill>
                <a:latin typeface="Trebuchet MS"/>
                <a:ea typeface="Trebuchet MS"/>
                <a:cs typeface="Trebuchet MS"/>
                <a:sym typeface="Trebuchet MS"/>
              </a:rPr>
              <a:t>	</a:t>
            </a:r>
            <a:endParaRPr lang="en-GB" sz="7200" b="1" i="0" u="none" strike="noStrike" cap="none" dirty="0">
              <a:solidFill>
                <a:srgbClr val="C40062"/>
              </a:solidFill>
              <a:latin typeface="Trebuchet MS"/>
              <a:ea typeface="Trebuchet MS"/>
              <a:cs typeface="Trebuchet MS"/>
              <a:sym typeface="Trebuchet MS"/>
            </a:endParaRPr>
          </a:p>
        </p:txBody>
      </p:sp>
      <p:sp>
        <p:nvSpPr>
          <p:cNvPr id="72" name="Shape 72"/>
          <p:cNvSpPr txBox="1">
            <a:spLocks noGrp="1"/>
          </p:cNvSpPr>
          <p:nvPr>
            <p:ph type="body" idx="4294967295"/>
          </p:nvPr>
        </p:nvSpPr>
        <p:spPr>
          <a:xfrm>
            <a:off x="-858144" y="5553371"/>
            <a:ext cx="9144000" cy="833438"/>
          </a:xfrm>
          <a:prstGeom prst="rect">
            <a:avLst/>
          </a:prstGeom>
          <a:noFill/>
          <a:ln>
            <a:noFill/>
          </a:ln>
        </p:spPr>
        <p:txBody>
          <a:bodyPr wrap="square" lIns="0" tIns="0" rIns="0" bIns="0" anchor="t" anchorCtr="0">
            <a:noAutofit/>
          </a:bodyPr>
          <a:lstStyle/>
          <a:p>
            <a:pPr marL="0" marR="0" lvl="0" indent="0" algn="ctr" rtl="0">
              <a:spcBef>
                <a:spcPts val="0"/>
              </a:spcBef>
              <a:spcAft>
                <a:spcPts val="0"/>
              </a:spcAft>
              <a:buClr>
                <a:srgbClr val="0070C0"/>
              </a:buClr>
              <a:buSzPct val="25000"/>
              <a:buFont typeface="Arial"/>
              <a:buNone/>
            </a:pPr>
            <a:r>
              <a:rPr lang="en-GB" sz="2800" b="0" i="0" u="none" strike="noStrike" cap="none" dirty="0">
                <a:solidFill>
                  <a:srgbClr val="5087C7"/>
                </a:solidFill>
                <a:latin typeface="Trebuchet MS"/>
                <a:ea typeface="Trebuchet MS"/>
                <a:cs typeface="Trebuchet MS"/>
                <a:sym typeface="Trebuchet MS"/>
              </a:rPr>
              <a:t>Today’s trainer:</a:t>
            </a:r>
          </a:p>
        </p:txBody>
      </p:sp>
      <p:sp>
        <p:nvSpPr>
          <p:cNvPr id="11" name="Footer Placeholder 2"/>
          <p:cNvSpPr>
            <a:spLocks noGrp="1"/>
          </p:cNvSpPr>
          <p:nvPr>
            <p:ph type="ftr" sz="quarter" idx="3"/>
          </p:nvPr>
        </p:nvSpPr>
        <p:spPr>
          <a:xfrm>
            <a:off x="251520" y="6453336"/>
            <a:ext cx="504056" cy="332656"/>
          </a:xfrm>
          <a:prstGeom prst="rect">
            <a:avLst/>
          </a:prstGeom>
        </p:spPr>
        <p:txBody>
          <a:bodyPr/>
          <a:lstStyle>
            <a:lvl1pPr algn="ctr">
              <a:defRPr sz="1400" b="1">
                <a:solidFill>
                  <a:srgbClr val="4C9CD0"/>
                </a:solidFill>
              </a:defRPr>
            </a:lvl1pPr>
          </a:lstStyle>
          <a:p>
            <a:pPr>
              <a:defRPr/>
            </a:pPr>
            <a:fld id="{00000000-1234-1234-1234-123412341234}" type="slidenum">
              <a:rPr lang="en-GB" smtClean="0">
                <a:latin typeface="Arial"/>
                <a:ea typeface="Arial"/>
                <a:cs typeface="Arial"/>
                <a:sym typeface="Arial"/>
              </a:rPr>
              <a:pPr>
                <a:defRPr/>
              </a:pPr>
              <a:t>1</a:t>
            </a:fld>
            <a:endParaRPr lang="en-GB" altLang="en-US" dirty="0"/>
          </a:p>
        </p:txBody>
      </p:sp>
      <p:grpSp>
        <p:nvGrpSpPr>
          <p:cNvPr id="4" name="Group 3"/>
          <p:cNvGrpSpPr/>
          <p:nvPr/>
        </p:nvGrpSpPr>
        <p:grpSpPr>
          <a:xfrm>
            <a:off x="6350000" y="1124744"/>
            <a:ext cx="1829974" cy="4150375"/>
            <a:chOff x="6372200" y="1212003"/>
            <a:chExt cx="2398255" cy="5439234"/>
          </a:xfrm>
        </p:grpSpPr>
        <p:pic>
          <p:nvPicPr>
            <p:cNvPr id="28" name="Picture 27">
              <a:extLst>
                <a:ext uri="{FF2B5EF4-FFF2-40B4-BE49-F238E27FC236}">
                  <a16:creationId xmlns:a16="http://schemas.microsoft.com/office/drawing/2014/main" id="{F2950308-43E9-47E6-B00F-E5F014CA4584}"/>
                </a:ext>
              </a:extLst>
            </p:cNvPr>
            <p:cNvPicPr>
              <a:picLocks noChangeAspect="1"/>
            </p:cNvPicPr>
            <p:nvPr/>
          </p:nvPicPr>
          <p:blipFill>
            <a:blip r:embed="rId3"/>
            <a:stretch>
              <a:fillRect/>
            </a:stretch>
          </p:blipFill>
          <p:spPr>
            <a:xfrm rot="434932">
              <a:off x="7139577" y="1212003"/>
              <a:ext cx="1630878" cy="2302742"/>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2C045553-F826-4CEE-8F97-6AA23E09E783}"/>
                </a:ext>
              </a:extLst>
            </p:cNvPr>
            <p:cNvPicPr>
              <a:picLocks noChangeAspect="1"/>
            </p:cNvPicPr>
            <p:nvPr/>
          </p:nvPicPr>
          <p:blipFill>
            <a:blip r:embed="rId4"/>
            <a:stretch>
              <a:fillRect/>
            </a:stretch>
          </p:blipFill>
          <p:spPr>
            <a:xfrm>
              <a:off x="6372200" y="2420888"/>
              <a:ext cx="1742432" cy="2475084"/>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C219FA92-4975-4C66-8FF0-6516712CA36B}"/>
                </a:ext>
              </a:extLst>
            </p:cNvPr>
            <p:cNvPicPr>
              <a:picLocks noChangeAspect="1"/>
            </p:cNvPicPr>
            <p:nvPr/>
          </p:nvPicPr>
          <p:blipFill>
            <a:blip r:embed="rId5"/>
            <a:stretch>
              <a:fillRect/>
            </a:stretch>
          </p:blipFill>
          <p:spPr>
            <a:xfrm rot="430813">
              <a:off x="7070449" y="3270060"/>
              <a:ext cx="1695921" cy="2402265"/>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4FEB50BD-92C1-48AB-8EFF-8D44A9CD2147}"/>
                </a:ext>
              </a:extLst>
            </p:cNvPr>
            <p:cNvPicPr>
              <a:picLocks noChangeAspect="1"/>
            </p:cNvPicPr>
            <p:nvPr/>
          </p:nvPicPr>
          <p:blipFill>
            <a:blip r:embed="rId6"/>
            <a:stretch>
              <a:fillRect/>
            </a:stretch>
          </p:blipFill>
          <p:spPr>
            <a:xfrm rot="21235933">
              <a:off x="6670982" y="4284532"/>
              <a:ext cx="1688440" cy="2366705"/>
            </a:xfrm>
            <a:prstGeom prst="rect">
              <a:avLst/>
            </a:prstGeom>
            <a:effectLst>
              <a:outerShdw blurRad="50800" dist="38100" dir="2700000" algn="tl" rotWithShape="0">
                <a:prstClr val="black">
                  <a:alpha val="40000"/>
                </a:prstClr>
              </a:outerShdw>
            </a:effectLst>
          </p:spPr>
        </p:pic>
      </p:grpSp>
      <p:sp>
        <p:nvSpPr>
          <p:cNvPr id="6" name="Shape 74"/>
          <p:cNvSpPr/>
          <p:nvPr/>
        </p:nvSpPr>
        <p:spPr>
          <a:xfrm>
            <a:off x="4990810" y="4464383"/>
            <a:ext cx="1283680" cy="949630"/>
          </a:xfrm>
          <a:prstGeom prst="wedgeEllipseCallout">
            <a:avLst>
              <a:gd name="adj1" fmla="val -58065"/>
              <a:gd name="adj2" fmla="val 48372"/>
            </a:avLst>
          </a:prstGeom>
          <a:solidFill>
            <a:srgbClr val="C40062"/>
          </a:solidFill>
          <a:ln w="9525" cap="flat" cmpd="sng">
            <a:solidFill>
              <a:srgbClr val="C40062"/>
            </a:solidFill>
            <a:prstDash val="solid"/>
            <a:round/>
            <a:headEnd type="none" w="med" len="med"/>
            <a:tailEnd type="none" w="med" len="med"/>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spcAft>
                <a:spcPts val="0"/>
              </a:spcAft>
              <a:buSzPct val="25000"/>
              <a:buNone/>
            </a:pPr>
            <a:r>
              <a:rPr lang="en-GB" sz="1200" b="0" i="0" u="none" strike="noStrike" cap="none" dirty="0">
                <a:solidFill>
                  <a:schemeClr val="lt1"/>
                </a:solidFill>
                <a:latin typeface="Trebuchet MS" panose="020B0603020202020204" pitchFamily="34" charset="0"/>
                <a:sym typeface="Arial"/>
              </a:rPr>
              <a:t>Insert your name here!</a:t>
            </a:r>
          </a:p>
        </p:txBody>
      </p:sp>
    </p:spTree>
    <p:extLst>
      <p:ext uri="{BB962C8B-B14F-4D97-AF65-F5344CB8AC3E}">
        <p14:creationId xmlns:p14="http://schemas.microsoft.com/office/powerpoint/2010/main" val="6137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txBox="1">
            <a:spLocks/>
          </p:cNvSpPr>
          <p:nvPr/>
        </p:nvSpPr>
        <p:spPr>
          <a:xfrm>
            <a:off x="251520" y="6453336"/>
            <a:ext cx="504056" cy="332656"/>
          </a:xfrm>
          <a:prstGeom prst="rect">
            <a:avLst/>
          </a:prstGeom>
        </p:spPr>
        <p:txBody>
          <a:bodyPr/>
          <a:lstStyle>
            <a:defPPr>
              <a:defRPr lang="en-GB"/>
            </a:defPPr>
            <a:lvl1pPr algn="ctr" rtl="0" fontAlgn="base">
              <a:spcBef>
                <a:spcPct val="10000"/>
              </a:spcBef>
              <a:spcAft>
                <a:spcPct val="0"/>
              </a:spcAft>
              <a:defRPr sz="1400" b="1" kern="1200">
                <a:solidFill>
                  <a:srgbClr val="4C9CD0"/>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a:lstStyle>
          <a:p>
            <a:pPr>
              <a:defRPr/>
            </a:pPr>
            <a:fld id="{00000000-1234-1234-1234-123412341234}" type="slidenum">
              <a:rPr lang="en-GB" smtClean="0">
                <a:latin typeface="Arial"/>
                <a:ea typeface="Arial"/>
                <a:cs typeface="Arial"/>
                <a:sym typeface="Arial"/>
              </a:rPr>
              <a:pPr>
                <a:defRPr/>
              </a:pPr>
              <a:t>10</a:t>
            </a:fld>
            <a:endParaRPr lang="en-GB" altLang="en-US" dirty="0"/>
          </a:p>
        </p:txBody>
      </p:sp>
      <p:sp>
        <p:nvSpPr>
          <p:cNvPr id="26" name="Title 1"/>
          <p:cNvSpPr txBox="1">
            <a:spLocks/>
          </p:cNvSpPr>
          <p:nvPr/>
        </p:nvSpPr>
        <p:spPr>
          <a:xfrm>
            <a:off x="0" y="1700808"/>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Step 3: Choose your skills builders</a:t>
            </a:r>
            <a:endParaRPr lang="en-GB" sz="3200" dirty="0">
              <a:solidFill>
                <a:srgbClr val="5087C7"/>
              </a:solidFill>
            </a:endParaRPr>
          </a:p>
        </p:txBody>
      </p:sp>
      <p:sp>
        <p:nvSpPr>
          <p:cNvPr id="48" name="TextBox 47">
            <a:extLst>
              <a:ext uri="{FF2B5EF4-FFF2-40B4-BE49-F238E27FC236}">
                <a16:creationId xmlns:a16="http://schemas.microsoft.com/office/drawing/2014/main" id="{8CA55E4B-056E-4FB6-AA02-EFA5696EABA8}"/>
              </a:ext>
            </a:extLst>
          </p:cNvPr>
          <p:cNvSpPr txBox="1"/>
          <p:nvPr/>
        </p:nvSpPr>
        <p:spPr>
          <a:xfrm>
            <a:off x="323528" y="4149080"/>
            <a:ext cx="1450925" cy="674031"/>
          </a:xfrm>
          <a:prstGeom prst="rect">
            <a:avLst/>
          </a:prstGeom>
          <a:noFill/>
        </p:spPr>
        <p:txBody>
          <a:bodyPr wrap="square" rtlCol="0">
            <a:spAutoFit/>
          </a:bodyPr>
          <a:lstStyle/>
          <a:p>
            <a:pPr algn="ctr"/>
            <a:r>
              <a:rPr lang="en-GB" sz="1800" dirty="0">
                <a:latin typeface="Trebuchet MS" panose="020B0603020202020204" pitchFamily="34" charset="0"/>
              </a:rPr>
              <a:t>Reflect</a:t>
            </a:r>
          </a:p>
          <a:p>
            <a:pPr algn="ctr"/>
            <a:r>
              <a:rPr lang="en-GB" sz="1800" dirty="0">
                <a:latin typeface="Trebuchet MS" panose="020B0603020202020204" pitchFamily="34" charset="0"/>
              </a:rPr>
              <a:t>Network</a:t>
            </a:r>
          </a:p>
        </p:txBody>
      </p:sp>
      <p:sp>
        <p:nvSpPr>
          <p:cNvPr id="51" name="TextBox 50">
            <a:extLst>
              <a:ext uri="{FF2B5EF4-FFF2-40B4-BE49-F238E27FC236}">
                <a16:creationId xmlns:a16="http://schemas.microsoft.com/office/drawing/2014/main" id="{151B7EC4-B927-4082-9971-2C3D5C5EE9D7}"/>
              </a:ext>
            </a:extLst>
          </p:cNvPr>
          <p:cNvSpPr txBox="1"/>
          <p:nvPr/>
        </p:nvSpPr>
        <p:spPr>
          <a:xfrm>
            <a:off x="4355976" y="4149080"/>
            <a:ext cx="1792264" cy="674031"/>
          </a:xfrm>
          <a:prstGeom prst="rect">
            <a:avLst/>
          </a:prstGeom>
          <a:noFill/>
        </p:spPr>
        <p:txBody>
          <a:bodyPr wrap="square" rtlCol="0">
            <a:spAutoFit/>
          </a:bodyPr>
          <a:lstStyle/>
          <a:p>
            <a:pPr algn="ctr"/>
            <a:r>
              <a:rPr lang="en-GB" sz="1800" dirty="0">
                <a:latin typeface="Trebuchet MS" panose="020B0603020202020204" pitchFamily="34" charset="0"/>
              </a:rPr>
              <a:t>Camp</a:t>
            </a:r>
          </a:p>
          <a:p>
            <a:pPr algn="ctr"/>
            <a:r>
              <a:rPr lang="en-GB" sz="1800" dirty="0">
                <a:latin typeface="Trebuchet MS" panose="020B0603020202020204" pitchFamily="34" charset="0"/>
              </a:rPr>
              <a:t>Explore</a:t>
            </a:r>
          </a:p>
        </p:txBody>
      </p:sp>
      <p:sp>
        <p:nvSpPr>
          <p:cNvPr id="54" name="TextBox 53">
            <a:extLst>
              <a:ext uri="{FF2B5EF4-FFF2-40B4-BE49-F238E27FC236}">
                <a16:creationId xmlns:a16="http://schemas.microsoft.com/office/drawing/2014/main" id="{29BE08B3-DF7D-48C4-B545-3F690019ACD2}"/>
              </a:ext>
            </a:extLst>
          </p:cNvPr>
          <p:cNvSpPr txBox="1"/>
          <p:nvPr/>
        </p:nvSpPr>
        <p:spPr>
          <a:xfrm>
            <a:off x="2915816" y="4149080"/>
            <a:ext cx="1792264" cy="674031"/>
          </a:xfrm>
          <a:prstGeom prst="rect">
            <a:avLst/>
          </a:prstGeom>
          <a:noFill/>
        </p:spPr>
        <p:txBody>
          <a:bodyPr wrap="square" rtlCol="0">
            <a:spAutoFit/>
          </a:bodyPr>
          <a:lstStyle/>
          <a:p>
            <a:pPr algn="ctr"/>
            <a:r>
              <a:rPr lang="en-GB" sz="1800" dirty="0">
                <a:latin typeface="Trebuchet MS" panose="020B0603020202020204" pitchFamily="34" charset="0"/>
              </a:rPr>
              <a:t>Feel good</a:t>
            </a:r>
          </a:p>
          <a:p>
            <a:pPr algn="ctr"/>
            <a:r>
              <a:rPr lang="en-GB" sz="1800" dirty="0">
                <a:latin typeface="Trebuchet MS" panose="020B0603020202020204" pitchFamily="34" charset="0"/>
              </a:rPr>
              <a:t>First aid</a:t>
            </a:r>
          </a:p>
        </p:txBody>
      </p:sp>
      <p:sp>
        <p:nvSpPr>
          <p:cNvPr id="57" name="TextBox 56">
            <a:extLst>
              <a:ext uri="{FF2B5EF4-FFF2-40B4-BE49-F238E27FC236}">
                <a16:creationId xmlns:a16="http://schemas.microsoft.com/office/drawing/2014/main" id="{4CAD58D2-E6F7-4783-AD50-1DC0A11B805E}"/>
              </a:ext>
            </a:extLst>
          </p:cNvPr>
          <p:cNvSpPr txBox="1"/>
          <p:nvPr/>
        </p:nvSpPr>
        <p:spPr>
          <a:xfrm>
            <a:off x="1547664" y="4149080"/>
            <a:ext cx="1792264" cy="674031"/>
          </a:xfrm>
          <a:prstGeom prst="rect">
            <a:avLst/>
          </a:prstGeom>
          <a:noFill/>
        </p:spPr>
        <p:txBody>
          <a:bodyPr wrap="square" rtlCol="0">
            <a:spAutoFit/>
          </a:bodyPr>
          <a:lstStyle/>
          <a:p>
            <a:pPr algn="ctr"/>
            <a:r>
              <a:rPr lang="en-GB" sz="1800" dirty="0">
                <a:latin typeface="Trebuchet MS" panose="020B0603020202020204" pitchFamily="34" charset="0"/>
              </a:rPr>
              <a:t>Innovate</a:t>
            </a:r>
          </a:p>
          <a:p>
            <a:pPr algn="ctr"/>
            <a:r>
              <a:rPr lang="en-GB" sz="1800" dirty="0">
                <a:latin typeface="Trebuchet MS" panose="020B0603020202020204" pitchFamily="34" charset="0"/>
              </a:rPr>
              <a:t>Communicate</a:t>
            </a:r>
          </a:p>
        </p:txBody>
      </p:sp>
      <p:sp>
        <p:nvSpPr>
          <p:cNvPr id="60" name="TextBox 59">
            <a:extLst>
              <a:ext uri="{FF2B5EF4-FFF2-40B4-BE49-F238E27FC236}">
                <a16:creationId xmlns:a16="http://schemas.microsoft.com/office/drawing/2014/main" id="{A16E12F7-5DB5-47FC-981B-65A1F11DCC41}"/>
              </a:ext>
            </a:extLst>
          </p:cNvPr>
          <p:cNvSpPr txBox="1"/>
          <p:nvPr/>
        </p:nvSpPr>
        <p:spPr>
          <a:xfrm>
            <a:off x="5804072" y="4149080"/>
            <a:ext cx="1792264" cy="674031"/>
          </a:xfrm>
          <a:prstGeom prst="rect">
            <a:avLst/>
          </a:prstGeom>
          <a:noFill/>
        </p:spPr>
        <p:txBody>
          <a:bodyPr wrap="square" rtlCol="0">
            <a:spAutoFit/>
          </a:bodyPr>
          <a:lstStyle/>
          <a:p>
            <a:pPr algn="ctr"/>
            <a:r>
              <a:rPr lang="en-GB" sz="1800" dirty="0">
                <a:latin typeface="Trebuchet MS" panose="020B0603020202020204" pitchFamily="34" charset="0"/>
              </a:rPr>
              <a:t>Make change</a:t>
            </a:r>
          </a:p>
          <a:p>
            <a:pPr algn="ctr"/>
            <a:r>
              <a:rPr lang="en-GB" sz="1800" dirty="0">
                <a:latin typeface="Trebuchet MS" panose="020B0603020202020204" pitchFamily="34" charset="0"/>
              </a:rPr>
              <a:t>Influence</a:t>
            </a:r>
          </a:p>
        </p:txBody>
      </p:sp>
      <p:sp>
        <p:nvSpPr>
          <p:cNvPr id="63" name="TextBox 62">
            <a:extLst>
              <a:ext uri="{FF2B5EF4-FFF2-40B4-BE49-F238E27FC236}">
                <a16:creationId xmlns:a16="http://schemas.microsoft.com/office/drawing/2014/main" id="{AA01BE37-26FB-4832-A681-94FE4006645A}"/>
              </a:ext>
            </a:extLst>
          </p:cNvPr>
          <p:cNvSpPr txBox="1"/>
          <p:nvPr/>
        </p:nvSpPr>
        <p:spPr>
          <a:xfrm>
            <a:off x="7236296" y="4149080"/>
            <a:ext cx="1792264" cy="674031"/>
          </a:xfrm>
          <a:prstGeom prst="rect">
            <a:avLst/>
          </a:prstGeom>
          <a:noFill/>
        </p:spPr>
        <p:txBody>
          <a:bodyPr wrap="square" rtlCol="0">
            <a:spAutoFit/>
          </a:bodyPr>
          <a:lstStyle/>
          <a:p>
            <a:pPr algn="ctr"/>
            <a:r>
              <a:rPr lang="en-GB" sz="1800" dirty="0">
                <a:latin typeface="Trebuchet MS" panose="020B0603020202020204" pitchFamily="34" charset="0"/>
              </a:rPr>
              <a:t>Lead</a:t>
            </a:r>
          </a:p>
          <a:p>
            <a:pPr algn="ctr"/>
            <a:r>
              <a:rPr lang="en-GB" sz="1800" dirty="0">
                <a:latin typeface="Trebuchet MS" panose="020B0603020202020204" pitchFamily="34" charset="0"/>
              </a:rPr>
              <a:t>Live smart</a:t>
            </a:r>
          </a:p>
        </p:txBody>
      </p:sp>
      <p:grpSp>
        <p:nvGrpSpPr>
          <p:cNvPr id="64" name="Group 63">
            <a:extLst>
              <a:ext uri="{FF2B5EF4-FFF2-40B4-BE49-F238E27FC236}">
                <a16:creationId xmlns:a16="http://schemas.microsoft.com/office/drawing/2014/main" id="{E4E83D61-B434-46F7-9820-4ADA55826C93}"/>
              </a:ext>
            </a:extLst>
          </p:cNvPr>
          <p:cNvGrpSpPr/>
          <p:nvPr/>
        </p:nvGrpSpPr>
        <p:grpSpPr>
          <a:xfrm>
            <a:off x="493241" y="2636911"/>
            <a:ext cx="8260095" cy="1349733"/>
            <a:chOff x="118163" y="1348558"/>
            <a:chExt cx="8775493" cy="1433953"/>
          </a:xfrm>
        </p:grpSpPr>
        <p:pic>
          <p:nvPicPr>
            <p:cNvPr id="65" name="Shape 191">
              <a:extLst>
                <a:ext uri="{FF2B5EF4-FFF2-40B4-BE49-F238E27FC236}">
                  <a16:creationId xmlns:a16="http://schemas.microsoft.com/office/drawing/2014/main" id="{F46C8B59-5FD7-4D2A-8085-834873F4C7BF}"/>
                </a:ext>
              </a:extLst>
            </p:cNvPr>
            <p:cNvPicPr preferRelativeResize="0"/>
            <p:nvPr/>
          </p:nvPicPr>
          <p:blipFill rotWithShape="1">
            <a:blip r:embed="rId3">
              <a:alphaModFix/>
            </a:blip>
            <a:srcRect/>
            <a:stretch/>
          </p:blipFill>
          <p:spPr>
            <a:xfrm>
              <a:off x="118163" y="1448390"/>
              <a:ext cx="1317170" cy="1318656"/>
            </a:xfrm>
            <a:prstGeom prst="rect">
              <a:avLst/>
            </a:prstGeom>
            <a:noFill/>
            <a:ln>
              <a:noFill/>
            </a:ln>
          </p:spPr>
        </p:pic>
        <p:pic>
          <p:nvPicPr>
            <p:cNvPr id="66" name="Shape 194">
              <a:extLst>
                <a:ext uri="{FF2B5EF4-FFF2-40B4-BE49-F238E27FC236}">
                  <a16:creationId xmlns:a16="http://schemas.microsoft.com/office/drawing/2014/main" id="{F967219A-4E99-4760-9E59-941D4DA41072}"/>
                </a:ext>
              </a:extLst>
            </p:cNvPr>
            <p:cNvPicPr preferRelativeResize="0"/>
            <p:nvPr/>
          </p:nvPicPr>
          <p:blipFill rotWithShape="1">
            <a:blip r:embed="rId4">
              <a:alphaModFix/>
            </a:blip>
            <a:srcRect/>
            <a:stretch/>
          </p:blipFill>
          <p:spPr>
            <a:xfrm>
              <a:off x="1516385" y="1425041"/>
              <a:ext cx="1300172" cy="1300172"/>
            </a:xfrm>
            <a:prstGeom prst="rect">
              <a:avLst/>
            </a:prstGeom>
            <a:noFill/>
            <a:ln>
              <a:noFill/>
            </a:ln>
          </p:spPr>
        </p:pic>
        <p:pic>
          <p:nvPicPr>
            <p:cNvPr id="67" name="Shape 195">
              <a:extLst>
                <a:ext uri="{FF2B5EF4-FFF2-40B4-BE49-F238E27FC236}">
                  <a16:creationId xmlns:a16="http://schemas.microsoft.com/office/drawing/2014/main" id="{28159362-BAD7-4953-A230-E365C1E0E7D7}"/>
                </a:ext>
              </a:extLst>
            </p:cNvPr>
            <p:cNvPicPr preferRelativeResize="0"/>
            <p:nvPr/>
          </p:nvPicPr>
          <p:blipFill rotWithShape="1">
            <a:blip r:embed="rId5">
              <a:alphaModFix/>
            </a:blip>
            <a:srcRect/>
            <a:stretch/>
          </p:blipFill>
          <p:spPr>
            <a:xfrm>
              <a:off x="2976582" y="1404124"/>
              <a:ext cx="1344276" cy="1342005"/>
            </a:xfrm>
            <a:prstGeom prst="rect">
              <a:avLst/>
            </a:prstGeom>
            <a:noFill/>
            <a:ln>
              <a:noFill/>
            </a:ln>
          </p:spPr>
        </p:pic>
        <p:pic>
          <p:nvPicPr>
            <p:cNvPr id="68" name="Shape 206">
              <a:extLst>
                <a:ext uri="{FF2B5EF4-FFF2-40B4-BE49-F238E27FC236}">
                  <a16:creationId xmlns:a16="http://schemas.microsoft.com/office/drawing/2014/main" id="{89662559-7CE1-43E5-A6EA-5E3EEB1FBD8D}"/>
                </a:ext>
              </a:extLst>
            </p:cNvPr>
            <p:cNvPicPr preferRelativeResize="0"/>
            <p:nvPr/>
          </p:nvPicPr>
          <p:blipFill rotWithShape="1">
            <a:blip r:embed="rId6">
              <a:alphaModFix/>
            </a:blip>
            <a:srcRect/>
            <a:stretch/>
          </p:blipFill>
          <p:spPr>
            <a:xfrm>
              <a:off x="4480883" y="1367264"/>
              <a:ext cx="1342005" cy="1342005"/>
            </a:xfrm>
            <a:prstGeom prst="rect">
              <a:avLst/>
            </a:prstGeom>
            <a:noFill/>
            <a:ln>
              <a:noFill/>
            </a:ln>
          </p:spPr>
        </p:pic>
        <p:pic>
          <p:nvPicPr>
            <p:cNvPr id="69" name="Shape 207">
              <a:extLst>
                <a:ext uri="{FF2B5EF4-FFF2-40B4-BE49-F238E27FC236}">
                  <a16:creationId xmlns:a16="http://schemas.microsoft.com/office/drawing/2014/main" id="{21BACA10-BE6E-46A3-8C08-DD315B942672}"/>
                </a:ext>
              </a:extLst>
            </p:cNvPr>
            <p:cNvPicPr preferRelativeResize="0"/>
            <p:nvPr/>
          </p:nvPicPr>
          <p:blipFill rotWithShape="1">
            <a:blip r:embed="rId7">
              <a:alphaModFix/>
            </a:blip>
            <a:srcRect/>
            <a:stretch/>
          </p:blipFill>
          <p:spPr>
            <a:xfrm>
              <a:off x="5982913" y="1371044"/>
              <a:ext cx="1413853" cy="1411467"/>
            </a:xfrm>
            <a:prstGeom prst="rect">
              <a:avLst/>
            </a:prstGeom>
            <a:noFill/>
            <a:ln>
              <a:noFill/>
            </a:ln>
          </p:spPr>
        </p:pic>
        <p:pic>
          <p:nvPicPr>
            <p:cNvPr id="70" name="Shape 208">
              <a:extLst>
                <a:ext uri="{FF2B5EF4-FFF2-40B4-BE49-F238E27FC236}">
                  <a16:creationId xmlns:a16="http://schemas.microsoft.com/office/drawing/2014/main" id="{1FB774AE-F71F-4EBB-9D44-A007AB38DCD4}"/>
                </a:ext>
              </a:extLst>
            </p:cNvPr>
            <p:cNvPicPr preferRelativeResize="0"/>
            <p:nvPr/>
          </p:nvPicPr>
          <p:blipFill rotWithShape="1">
            <a:blip r:embed="rId8">
              <a:alphaModFix/>
            </a:blip>
            <a:srcRect/>
            <a:stretch/>
          </p:blipFill>
          <p:spPr>
            <a:xfrm>
              <a:off x="7532945" y="1348558"/>
              <a:ext cx="1360711" cy="1360711"/>
            </a:xfrm>
            <a:prstGeom prst="rect">
              <a:avLst/>
            </a:prstGeom>
            <a:noFill/>
            <a:ln>
              <a:noFill/>
            </a:ln>
          </p:spPr>
        </p:pic>
      </p:grpSp>
    </p:spTree>
    <p:extLst>
      <p:ext uri="{BB962C8B-B14F-4D97-AF65-F5344CB8AC3E}">
        <p14:creationId xmlns:p14="http://schemas.microsoft.com/office/powerpoint/2010/main" val="20787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txBox="1">
            <a:spLocks/>
          </p:cNvSpPr>
          <p:nvPr/>
        </p:nvSpPr>
        <p:spPr>
          <a:xfrm>
            <a:off x="251520" y="6453336"/>
            <a:ext cx="504056" cy="332656"/>
          </a:xfrm>
          <a:prstGeom prst="rect">
            <a:avLst/>
          </a:prstGeom>
        </p:spPr>
        <p:txBody>
          <a:bodyPr/>
          <a:lstStyle>
            <a:defPPr>
              <a:defRPr lang="en-GB"/>
            </a:defPPr>
            <a:lvl1pPr algn="ctr" rtl="0" fontAlgn="base">
              <a:spcBef>
                <a:spcPct val="10000"/>
              </a:spcBef>
              <a:spcAft>
                <a:spcPct val="0"/>
              </a:spcAft>
              <a:defRPr sz="1400" b="1" kern="1200">
                <a:solidFill>
                  <a:srgbClr val="4C9CD0"/>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a:lstStyle>
          <a:p>
            <a:pPr>
              <a:defRPr/>
            </a:pPr>
            <a:fld id="{00000000-1234-1234-1234-123412341234}" type="slidenum">
              <a:rPr lang="en-GB" smtClean="0">
                <a:latin typeface="Arial"/>
                <a:ea typeface="Arial"/>
                <a:cs typeface="Arial"/>
                <a:sym typeface="Arial"/>
              </a:rPr>
              <a:pPr>
                <a:defRPr/>
              </a:pPr>
              <a:t>11</a:t>
            </a:fld>
            <a:endParaRPr lang="en-GB" altLang="en-US" dirty="0"/>
          </a:p>
        </p:txBody>
      </p:sp>
      <p:sp>
        <p:nvSpPr>
          <p:cNvPr id="10" name="Title 1"/>
          <p:cNvSpPr txBox="1">
            <a:spLocks/>
          </p:cNvSpPr>
          <p:nvPr/>
        </p:nvSpPr>
        <p:spPr>
          <a:xfrm>
            <a:off x="-11956" y="1411709"/>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Skills builder stages</a:t>
            </a:r>
            <a:endParaRPr lang="en-GB" sz="3200" dirty="0">
              <a:solidFill>
                <a:srgbClr val="5087C7"/>
              </a:solidFill>
            </a:endParaRPr>
          </a:p>
        </p:txBody>
      </p:sp>
      <p:pic>
        <p:nvPicPr>
          <p:cNvPr id="27" name="Picture 26">
            <a:extLst>
              <a:ext uri="{FF2B5EF4-FFF2-40B4-BE49-F238E27FC236}">
                <a16:creationId xmlns:a16="http://schemas.microsoft.com/office/drawing/2014/main" id="{E0ECE2F6-4E60-4D2A-B0A2-F27E5EE017E6}"/>
              </a:ext>
            </a:extLst>
          </p:cNvPr>
          <p:cNvPicPr>
            <a:picLocks noChangeAspect="1"/>
          </p:cNvPicPr>
          <p:nvPr/>
        </p:nvPicPr>
        <p:blipFill>
          <a:blip r:embed="rId3"/>
          <a:stretch>
            <a:fillRect/>
          </a:stretch>
        </p:blipFill>
        <p:spPr>
          <a:xfrm>
            <a:off x="13393" y="2276872"/>
            <a:ext cx="9144000" cy="3629320"/>
          </a:xfrm>
          <a:prstGeom prst="rect">
            <a:avLst/>
          </a:prstGeom>
        </p:spPr>
      </p:pic>
    </p:spTree>
    <p:extLst>
      <p:ext uri="{BB962C8B-B14F-4D97-AF65-F5344CB8AC3E}">
        <p14:creationId xmlns:p14="http://schemas.microsoft.com/office/powerpoint/2010/main" val="194677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12</a:t>
            </a:fld>
            <a:endParaRPr lang="en-GB" altLang="en-US" dirty="0"/>
          </a:p>
        </p:txBody>
      </p:sp>
      <p:sp>
        <p:nvSpPr>
          <p:cNvPr id="3" name="Title 1"/>
          <p:cNvSpPr txBox="1">
            <a:spLocks/>
          </p:cNvSpPr>
          <p:nvPr/>
        </p:nvSpPr>
        <p:spPr>
          <a:xfrm>
            <a:off x="0" y="1509911"/>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Step 4: When and how to do the activities</a:t>
            </a:r>
            <a:endParaRPr lang="en-GB" sz="3200" dirty="0">
              <a:solidFill>
                <a:srgbClr val="5087C7"/>
              </a:solidFill>
            </a:endParaRPr>
          </a:p>
        </p:txBody>
      </p:sp>
      <p:sp>
        <p:nvSpPr>
          <p:cNvPr id="4" name="TextBox 3"/>
          <p:cNvSpPr txBox="1"/>
          <p:nvPr/>
        </p:nvSpPr>
        <p:spPr>
          <a:xfrm>
            <a:off x="5076056" y="2708920"/>
            <a:ext cx="3672408" cy="1200329"/>
          </a:xfrm>
          <a:prstGeom prst="rect">
            <a:avLst/>
          </a:prstGeom>
          <a:noFill/>
        </p:spPr>
        <p:txBody>
          <a:bodyPr wrap="square" rtlCol="0">
            <a:spAutoFit/>
          </a:bodyPr>
          <a:lstStyle/>
          <a:p>
            <a:pPr marL="25400" lvl="0" algn="ctr">
              <a:buClr>
                <a:schemeClr val="dk1"/>
              </a:buClr>
              <a:buSzPts val="2000"/>
            </a:pPr>
            <a:r>
              <a:rPr lang="en-GB" sz="2400" dirty="0">
                <a:latin typeface="Trebuchet MS" panose="020B0603020202020204" pitchFamily="34" charset="0"/>
              </a:rPr>
              <a:t>Girls should complete skills builders in small groups within the unit.</a:t>
            </a:r>
          </a:p>
        </p:txBody>
      </p:sp>
      <p:grpSp>
        <p:nvGrpSpPr>
          <p:cNvPr id="28" name="Group 27"/>
          <p:cNvGrpSpPr/>
          <p:nvPr/>
        </p:nvGrpSpPr>
        <p:grpSpPr>
          <a:xfrm>
            <a:off x="467544" y="2420888"/>
            <a:ext cx="4576802" cy="1711631"/>
            <a:chOff x="158268" y="2147428"/>
            <a:chExt cx="4983075" cy="1863569"/>
          </a:xfrm>
        </p:grpSpPr>
        <p:grpSp>
          <p:nvGrpSpPr>
            <p:cNvPr id="9" name="Group 8">
              <a:extLst>
                <a:ext uri="{FF2B5EF4-FFF2-40B4-BE49-F238E27FC236}">
                  <a16:creationId xmlns:a16="http://schemas.microsoft.com/office/drawing/2014/main" id="{D668E020-9886-439C-BED1-D054B16E2406}"/>
                </a:ext>
              </a:extLst>
            </p:cNvPr>
            <p:cNvGrpSpPr/>
            <p:nvPr/>
          </p:nvGrpSpPr>
          <p:grpSpPr>
            <a:xfrm>
              <a:off x="158268" y="2147428"/>
              <a:ext cx="4983075" cy="1674584"/>
              <a:chOff x="357581" y="3782187"/>
              <a:chExt cx="5379397" cy="1802355"/>
            </a:xfrm>
          </p:grpSpPr>
          <p:pic>
            <p:nvPicPr>
              <p:cNvPr id="10" name="Picture 9">
                <a:extLst>
                  <a:ext uri="{FF2B5EF4-FFF2-40B4-BE49-F238E27FC236}">
                    <a16:creationId xmlns:a16="http://schemas.microsoft.com/office/drawing/2014/main" id="{99D42311-0E3F-4065-B276-35D8739AE1AC}"/>
                  </a:ext>
                </a:extLst>
              </p:cNvPr>
              <p:cNvPicPr>
                <a:picLocks noChangeAspect="1"/>
              </p:cNvPicPr>
              <p:nvPr/>
            </p:nvPicPr>
            <p:blipFill>
              <a:blip r:embed="rId2"/>
              <a:stretch>
                <a:fillRect/>
              </a:stretch>
            </p:blipFill>
            <p:spPr>
              <a:xfrm>
                <a:off x="357581" y="3782188"/>
                <a:ext cx="1851361" cy="1802354"/>
              </a:xfrm>
              <a:prstGeom prst="rect">
                <a:avLst/>
              </a:prstGeom>
            </p:spPr>
          </p:pic>
          <p:pic>
            <p:nvPicPr>
              <p:cNvPr id="11" name="Picture 10">
                <a:extLst>
                  <a:ext uri="{FF2B5EF4-FFF2-40B4-BE49-F238E27FC236}">
                    <a16:creationId xmlns:a16="http://schemas.microsoft.com/office/drawing/2014/main" id="{EEF09C70-F7D9-41EE-B9E0-F4CD66B105EE}"/>
                  </a:ext>
                </a:extLst>
              </p:cNvPr>
              <p:cNvPicPr>
                <a:picLocks noChangeAspect="1"/>
              </p:cNvPicPr>
              <p:nvPr/>
            </p:nvPicPr>
            <p:blipFill>
              <a:blip r:embed="rId3"/>
              <a:stretch>
                <a:fillRect/>
              </a:stretch>
            </p:blipFill>
            <p:spPr>
              <a:xfrm>
                <a:off x="2155534" y="3782188"/>
                <a:ext cx="1863734" cy="1802354"/>
              </a:xfrm>
              <a:prstGeom prst="rect">
                <a:avLst/>
              </a:prstGeom>
            </p:spPr>
          </p:pic>
          <p:pic>
            <p:nvPicPr>
              <p:cNvPr id="12" name="Picture 11">
                <a:extLst>
                  <a:ext uri="{FF2B5EF4-FFF2-40B4-BE49-F238E27FC236}">
                    <a16:creationId xmlns:a16="http://schemas.microsoft.com/office/drawing/2014/main" id="{8561762E-D3D8-43C7-9883-4ABB709FB3A2}"/>
                  </a:ext>
                </a:extLst>
              </p:cNvPr>
              <p:cNvPicPr>
                <a:picLocks noChangeAspect="1"/>
              </p:cNvPicPr>
              <p:nvPr/>
            </p:nvPicPr>
            <p:blipFill>
              <a:blip r:embed="rId4"/>
              <a:stretch>
                <a:fillRect/>
              </a:stretch>
            </p:blipFill>
            <p:spPr>
              <a:xfrm>
                <a:off x="3885468" y="3782187"/>
                <a:ext cx="1851510" cy="1802355"/>
              </a:xfrm>
              <a:prstGeom prst="rect">
                <a:avLst/>
              </a:prstGeom>
            </p:spPr>
          </p:pic>
        </p:grpSp>
        <p:grpSp>
          <p:nvGrpSpPr>
            <p:cNvPr id="16" name="Group 15">
              <a:extLst>
                <a:ext uri="{FF2B5EF4-FFF2-40B4-BE49-F238E27FC236}">
                  <a16:creationId xmlns:a16="http://schemas.microsoft.com/office/drawing/2014/main" id="{E7A2CD63-BD2E-43A5-845E-C10929D7DE49}"/>
                </a:ext>
              </a:extLst>
            </p:cNvPr>
            <p:cNvGrpSpPr/>
            <p:nvPr/>
          </p:nvGrpSpPr>
          <p:grpSpPr>
            <a:xfrm>
              <a:off x="1812298" y="3366278"/>
              <a:ext cx="1726425" cy="614297"/>
              <a:chOff x="1859635" y="3429000"/>
              <a:chExt cx="2243224" cy="926510"/>
            </a:xfrm>
          </p:grpSpPr>
          <p:grpSp>
            <p:nvGrpSpPr>
              <p:cNvPr id="17" name="Group 16">
                <a:extLst>
                  <a:ext uri="{FF2B5EF4-FFF2-40B4-BE49-F238E27FC236}">
                    <a16:creationId xmlns:a16="http://schemas.microsoft.com/office/drawing/2014/main" id="{BE6B7DCA-2A46-4AEB-8F95-E06B302B1A36}"/>
                  </a:ext>
                </a:extLst>
              </p:cNvPr>
              <p:cNvGrpSpPr/>
              <p:nvPr/>
            </p:nvGrpSpPr>
            <p:grpSpPr>
              <a:xfrm>
                <a:off x="1859635" y="3429000"/>
                <a:ext cx="1578812" cy="920455"/>
                <a:chOff x="4429567" y="5366004"/>
                <a:chExt cx="1578812" cy="920455"/>
              </a:xfrm>
            </p:grpSpPr>
            <p:pic>
              <p:nvPicPr>
                <p:cNvPr id="19" name="Graphic 47" descr="Two Women">
                  <a:extLst>
                    <a:ext uri="{FF2B5EF4-FFF2-40B4-BE49-F238E27FC236}">
                      <a16:creationId xmlns:a16="http://schemas.microsoft.com/office/drawing/2014/main" id="{D6631436-F48F-4481-A76F-02BB6BC2C3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3979" y="5372059"/>
                  <a:ext cx="914400" cy="914400"/>
                </a:xfrm>
                <a:prstGeom prst="rect">
                  <a:avLst/>
                </a:prstGeom>
              </p:spPr>
            </p:pic>
            <p:pic>
              <p:nvPicPr>
                <p:cNvPr id="20" name="Graphic 48" descr="Two Women">
                  <a:extLst>
                    <a:ext uri="{FF2B5EF4-FFF2-40B4-BE49-F238E27FC236}">
                      <a16:creationId xmlns:a16="http://schemas.microsoft.com/office/drawing/2014/main" id="{1CBA7C50-36B2-4B32-9ED7-DDD14841A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9567" y="5366004"/>
                  <a:ext cx="914400" cy="914400"/>
                </a:xfrm>
                <a:prstGeom prst="rect">
                  <a:avLst/>
                </a:prstGeom>
              </p:spPr>
            </p:pic>
          </p:grpSp>
          <p:pic>
            <p:nvPicPr>
              <p:cNvPr id="18" name="Graphic 46" descr="Two Women">
                <a:extLst>
                  <a:ext uri="{FF2B5EF4-FFF2-40B4-BE49-F238E27FC236}">
                    <a16:creationId xmlns:a16="http://schemas.microsoft.com/office/drawing/2014/main" id="{C18FC32B-739D-4EF1-AB4B-053B73DFDA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88459" y="3441110"/>
                <a:ext cx="914400" cy="914400"/>
              </a:xfrm>
              <a:prstGeom prst="rect">
                <a:avLst/>
              </a:prstGeom>
            </p:spPr>
          </p:pic>
        </p:grpSp>
        <p:grpSp>
          <p:nvGrpSpPr>
            <p:cNvPr id="21" name="Group 20">
              <a:extLst>
                <a:ext uri="{FF2B5EF4-FFF2-40B4-BE49-F238E27FC236}">
                  <a16:creationId xmlns:a16="http://schemas.microsoft.com/office/drawing/2014/main" id="{22114E6E-C170-4F7E-AA90-C26221DD7E4C}"/>
                </a:ext>
              </a:extLst>
            </p:cNvPr>
            <p:cNvGrpSpPr/>
            <p:nvPr/>
          </p:nvGrpSpPr>
          <p:grpSpPr>
            <a:xfrm>
              <a:off x="507923" y="3396700"/>
              <a:ext cx="1040732" cy="614297"/>
              <a:chOff x="316294" y="3366024"/>
              <a:chExt cx="1040732" cy="614297"/>
            </a:xfrm>
          </p:grpSpPr>
          <p:pic>
            <p:nvPicPr>
              <p:cNvPr id="22" name="Graphic 50" descr="Two Women">
                <a:extLst>
                  <a:ext uri="{FF2B5EF4-FFF2-40B4-BE49-F238E27FC236}">
                    <a16:creationId xmlns:a16="http://schemas.microsoft.com/office/drawing/2014/main" id="{6DF903EB-68B5-4F7F-8FFC-A3F1B49AF5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294" y="3366024"/>
                <a:ext cx="781318" cy="614297"/>
              </a:xfrm>
              <a:prstGeom prst="rect">
                <a:avLst/>
              </a:prstGeom>
            </p:spPr>
          </p:pic>
          <p:pic>
            <p:nvPicPr>
              <p:cNvPr id="23" name="Graphic 51" descr="Woman">
                <a:extLst>
                  <a:ext uri="{FF2B5EF4-FFF2-40B4-BE49-F238E27FC236}">
                    <a16:creationId xmlns:a16="http://schemas.microsoft.com/office/drawing/2014/main" id="{D3A37C16-C7C1-4B9C-B6BA-007FF4F573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008" y="3412932"/>
                <a:ext cx="529018" cy="529018"/>
              </a:xfrm>
              <a:prstGeom prst="rect">
                <a:avLst/>
              </a:prstGeom>
            </p:spPr>
          </p:pic>
        </p:grpSp>
      </p:grpSp>
      <p:grpSp>
        <p:nvGrpSpPr>
          <p:cNvPr id="29" name="Group 28"/>
          <p:cNvGrpSpPr/>
          <p:nvPr/>
        </p:nvGrpSpPr>
        <p:grpSpPr>
          <a:xfrm>
            <a:off x="4283968" y="4293096"/>
            <a:ext cx="4643241" cy="1866810"/>
            <a:chOff x="4331917" y="4359611"/>
            <a:chExt cx="4812083" cy="1934693"/>
          </a:xfrm>
        </p:grpSpPr>
        <p:grpSp>
          <p:nvGrpSpPr>
            <p:cNvPr id="5" name="Group 4">
              <a:extLst>
                <a:ext uri="{FF2B5EF4-FFF2-40B4-BE49-F238E27FC236}">
                  <a16:creationId xmlns:a16="http://schemas.microsoft.com/office/drawing/2014/main" id="{32EFD88E-67D5-42CD-AEA0-025EB6554A98}"/>
                </a:ext>
              </a:extLst>
            </p:cNvPr>
            <p:cNvGrpSpPr/>
            <p:nvPr/>
          </p:nvGrpSpPr>
          <p:grpSpPr>
            <a:xfrm>
              <a:off x="4331917" y="4359611"/>
              <a:ext cx="4812083" cy="1740530"/>
              <a:chOff x="3040179" y="1908396"/>
              <a:chExt cx="5281818" cy="1873792"/>
            </a:xfrm>
          </p:grpSpPr>
          <p:pic>
            <p:nvPicPr>
              <p:cNvPr id="6" name="Picture 5">
                <a:extLst>
                  <a:ext uri="{FF2B5EF4-FFF2-40B4-BE49-F238E27FC236}">
                    <a16:creationId xmlns:a16="http://schemas.microsoft.com/office/drawing/2014/main" id="{3693AEC1-21F0-4341-918A-71D0E5C5F6AB}"/>
                  </a:ext>
                </a:extLst>
              </p:cNvPr>
              <p:cNvPicPr>
                <a:picLocks noChangeAspect="1"/>
              </p:cNvPicPr>
              <p:nvPr/>
            </p:nvPicPr>
            <p:blipFill>
              <a:blip r:embed="rId9"/>
              <a:stretch>
                <a:fillRect/>
              </a:stretch>
            </p:blipFill>
            <p:spPr>
              <a:xfrm>
                <a:off x="4795355" y="1908396"/>
                <a:ext cx="1853871" cy="1749967"/>
              </a:xfrm>
              <a:prstGeom prst="rect">
                <a:avLst/>
              </a:prstGeom>
            </p:spPr>
          </p:pic>
          <p:pic>
            <p:nvPicPr>
              <p:cNvPr id="7" name="Picture 6">
                <a:extLst>
                  <a:ext uri="{FF2B5EF4-FFF2-40B4-BE49-F238E27FC236}">
                    <a16:creationId xmlns:a16="http://schemas.microsoft.com/office/drawing/2014/main" id="{24F77B4B-A471-41E8-A246-5D4944C88088}"/>
                  </a:ext>
                </a:extLst>
              </p:cNvPr>
              <p:cNvPicPr>
                <a:picLocks noChangeAspect="1"/>
              </p:cNvPicPr>
              <p:nvPr/>
            </p:nvPicPr>
            <p:blipFill>
              <a:blip r:embed="rId10"/>
              <a:stretch>
                <a:fillRect/>
              </a:stretch>
            </p:blipFill>
            <p:spPr>
              <a:xfrm>
                <a:off x="6468126" y="1917407"/>
                <a:ext cx="1853871" cy="1675311"/>
              </a:xfrm>
              <a:prstGeom prst="rect">
                <a:avLst/>
              </a:prstGeom>
            </p:spPr>
          </p:pic>
          <p:pic>
            <p:nvPicPr>
              <p:cNvPr id="8" name="Picture 7">
                <a:extLst>
                  <a:ext uri="{FF2B5EF4-FFF2-40B4-BE49-F238E27FC236}">
                    <a16:creationId xmlns:a16="http://schemas.microsoft.com/office/drawing/2014/main" id="{A1E22295-0A80-4A01-9089-642A65DC7FDC}"/>
                  </a:ext>
                </a:extLst>
              </p:cNvPr>
              <p:cNvPicPr>
                <a:picLocks noChangeAspect="1"/>
              </p:cNvPicPr>
              <p:nvPr/>
            </p:nvPicPr>
            <p:blipFill>
              <a:blip r:embed="rId11"/>
              <a:stretch>
                <a:fillRect/>
              </a:stretch>
            </p:blipFill>
            <p:spPr>
              <a:xfrm>
                <a:off x="3040179" y="1908396"/>
                <a:ext cx="1852130" cy="1873792"/>
              </a:xfrm>
              <a:prstGeom prst="rect">
                <a:avLst/>
              </a:prstGeom>
            </p:spPr>
          </p:pic>
        </p:grpSp>
        <p:grpSp>
          <p:nvGrpSpPr>
            <p:cNvPr id="13" name="Group 12">
              <a:extLst>
                <a:ext uri="{FF2B5EF4-FFF2-40B4-BE49-F238E27FC236}">
                  <a16:creationId xmlns:a16="http://schemas.microsoft.com/office/drawing/2014/main" id="{DF6EA329-E35F-405D-B620-EE870D783B13}"/>
                </a:ext>
              </a:extLst>
            </p:cNvPr>
            <p:cNvGrpSpPr/>
            <p:nvPr/>
          </p:nvGrpSpPr>
          <p:grpSpPr>
            <a:xfrm>
              <a:off x="7647556" y="5616997"/>
              <a:ext cx="1303889" cy="614297"/>
              <a:chOff x="7588591" y="5427742"/>
              <a:chExt cx="1494442" cy="914400"/>
            </a:xfrm>
          </p:grpSpPr>
          <p:pic>
            <p:nvPicPr>
              <p:cNvPr id="14" name="Graphic 42" descr="Two Women">
                <a:extLst>
                  <a:ext uri="{FF2B5EF4-FFF2-40B4-BE49-F238E27FC236}">
                    <a16:creationId xmlns:a16="http://schemas.microsoft.com/office/drawing/2014/main" id="{07E744F3-C16A-41FE-AE8C-AB0B89672A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88591" y="5427742"/>
                <a:ext cx="914400" cy="914400"/>
              </a:xfrm>
              <a:prstGeom prst="rect">
                <a:avLst/>
              </a:prstGeom>
            </p:spPr>
          </p:pic>
          <p:pic>
            <p:nvPicPr>
              <p:cNvPr id="15" name="Graphic 43" descr="Two Women">
                <a:extLst>
                  <a:ext uri="{FF2B5EF4-FFF2-40B4-BE49-F238E27FC236}">
                    <a16:creationId xmlns:a16="http://schemas.microsoft.com/office/drawing/2014/main" id="{A7B8B810-DD6A-4C72-AF92-9807D7E997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8633" y="5427742"/>
                <a:ext cx="914400" cy="914400"/>
              </a:xfrm>
              <a:prstGeom prst="rect">
                <a:avLst/>
              </a:prstGeom>
            </p:spPr>
          </p:pic>
        </p:grpSp>
        <p:grpSp>
          <p:nvGrpSpPr>
            <p:cNvPr id="24" name="Group 23">
              <a:extLst>
                <a:ext uri="{FF2B5EF4-FFF2-40B4-BE49-F238E27FC236}">
                  <a16:creationId xmlns:a16="http://schemas.microsoft.com/office/drawing/2014/main" id="{ABA41F16-3BB5-4D59-8760-5CE4E0B8EA43}"/>
                </a:ext>
              </a:extLst>
            </p:cNvPr>
            <p:cNvGrpSpPr/>
            <p:nvPr/>
          </p:nvGrpSpPr>
          <p:grpSpPr>
            <a:xfrm>
              <a:off x="4501107" y="5675939"/>
              <a:ext cx="1349031" cy="618365"/>
              <a:chOff x="4429567" y="5366004"/>
              <a:chExt cx="1578812" cy="920455"/>
            </a:xfrm>
          </p:grpSpPr>
          <p:pic>
            <p:nvPicPr>
              <p:cNvPr id="25" name="Graphic 53" descr="Two Women">
                <a:extLst>
                  <a:ext uri="{FF2B5EF4-FFF2-40B4-BE49-F238E27FC236}">
                    <a16:creationId xmlns:a16="http://schemas.microsoft.com/office/drawing/2014/main" id="{FE3598F2-E583-42CF-A82B-59FB577FAE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3979" y="5372059"/>
                <a:ext cx="914400" cy="914400"/>
              </a:xfrm>
              <a:prstGeom prst="rect">
                <a:avLst/>
              </a:prstGeom>
            </p:spPr>
          </p:pic>
          <p:pic>
            <p:nvPicPr>
              <p:cNvPr id="26" name="Graphic 54" descr="Two Women">
                <a:extLst>
                  <a:ext uri="{FF2B5EF4-FFF2-40B4-BE49-F238E27FC236}">
                    <a16:creationId xmlns:a16="http://schemas.microsoft.com/office/drawing/2014/main" id="{6E74BE49-B23B-4C15-885F-7FAFCEE5DB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9567" y="5366004"/>
                <a:ext cx="914400" cy="914400"/>
              </a:xfrm>
              <a:prstGeom prst="rect">
                <a:avLst/>
              </a:prstGeom>
            </p:spPr>
          </p:pic>
        </p:grpSp>
      </p:grpSp>
      <p:sp>
        <p:nvSpPr>
          <p:cNvPr id="27" name="TextBox 26">
            <a:extLst>
              <a:ext uri="{FF2B5EF4-FFF2-40B4-BE49-F238E27FC236}">
                <a16:creationId xmlns:a16="http://schemas.microsoft.com/office/drawing/2014/main" id="{1E5068D5-CA3D-4A07-9F8A-2B9FAB918A23}"/>
              </a:ext>
            </a:extLst>
          </p:cNvPr>
          <p:cNvSpPr txBox="1"/>
          <p:nvPr/>
        </p:nvSpPr>
        <p:spPr>
          <a:xfrm>
            <a:off x="323528" y="4653136"/>
            <a:ext cx="3962756" cy="1200329"/>
          </a:xfrm>
          <a:prstGeom prst="rect">
            <a:avLst/>
          </a:prstGeom>
          <a:noFill/>
        </p:spPr>
        <p:txBody>
          <a:bodyPr wrap="square" rtlCol="0">
            <a:spAutoFit/>
          </a:bodyPr>
          <a:lstStyle/>
          <a:p>
            <a:pPr marL="25400" lvl="0" algn="ctr">
              <a:buClr>
                <a:schemeClr val="dk1"/>
              </a:buClr>
              <a:buSzPts val="2000"/>
            </a:pPr>
            <a:r>
              <a:rPr lang="en-GB" sz="2400" dirty="0">
                <a:latin typeface="Trebuchet MS" panose="020B0603020202020204" pitchFamily="34" charset="0"/>
              </a:rPr>
              <a:t>Within a unit, small groups might work on different skills builders and stages.</a:t>
            </a:r>
          </a:p>
        </p:txBody>
      </p:sp>
    </p:spTree>
    <p:extLst>
      <p:ext uri="{BB962C8B-B14F-4D97-AF65-F5344CB8AC3E}">
        <p14:creationId xmlns:p14="http://schemas.microsoft.com/office/powerpoint/2010/main" val="75270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13</a:t>
            </a:fld>
            <a:endParaRPr lang="en-GB" altLang="en-US" dirty="0"/>
          </a:p>
        </p:txBody>
      </p:sp>
      <p:sp>
        <p:nvSpPr>
          <p:cNvPr id="3" name="Title 1"/>
          <p:cNvSpPr txBox="1">
            <a:spLocks/>
          </p:cNvSpPr>
          <p:nvPr/>
        </p:nvSpPr>
        <p:spPr>
          <a:xfrm>
            <a:off x="0" y="1340768"/>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Key things to note</a:t>
            </a:r>
            <a:endParaRPr lang="en-GB" sz="3200" dirty="0">
              <a:solidFill>
                <a:srgbClr val="5087C7"/>
              </a:solidFill>
            </a:endParaRPr>
          </a:p>
        </p:txBody>
      </p:sp>
      <p:sp>
        <p:nvSpPr>
          <p:cNvPr id="4" name="Rectangle 3"/>
          <p:cNvSpPr/>
          <p:nvPr/>
        </p:nvSpPr>
        <p:spPr>
          <a:xfrm>
            <a:off x="1547664" y="2114398"/>
            <a:ext cx="6624736" cy="4127283"/>
          </a:xfrm>
          <a:prstGeom prst="rect">
            <a:avLst/>
          </a:prstGeom>
        </p:spPr>
        <p:txBody>
          <a:bodyPr wrap="square">
            <a:spAutoFit/>
          </a:bodyPr>
          <a:lstStyle/>
          <a:p>
            <a:pPr marL="342900" indent="-342900">
              <a:spcAft>
                <a:spcPts val="600"/>
              </a:spcAft>
              <a:buClr>
                <a:srgbClr val="C40063"/>
              </a:buClr>
              <a:buFont typeface="Arial"/>
              <a:buChar char="•"/>
            </a:pPr>
            <a:r>
              <a:rPr lang="en-GB" sz="2400" dirty="0">
                <a:latin typeface="Trebuchet MS" panose="020B0603020202020204" pitchFamily="34" charset="0"/>
              </a:rPr>
              <a:t>It’s OK to have two groups doing the </a:t>
            </a:r>
            <a:br>
              <a:rPr lang="en-GB" sz="2400" dirty="0">
                <a:latin typeface="Trebuchet MS" panose="020B0603020202020204" pitchFamily="34" charset="0"/>
              </a:rPr>
            </a:br>
            <a:r>
              <a:rPr lang="en-GB" sz="2400" dirty="0">
                <a:latin typeface="Trebuchet MS" panose="020B0603020202020204" pitchFamily="34" charset="0"/>
              </a:rPr>
              <a:t>same thing.</a:t>
            </a:r>
          </a:p>
          <a:p>
            <a:pPr marL="342900" indent="-342900">
              <a:spcAft>
                <a:spcPts val="600"/>
              </a:spcAft>
              <a:buClr>
                <a:srgbClr val="C40063"/>
              </a:buClr>
              <a:buFont typeface="Arial"/>
              <a:buChar char="•"/>
            </a:pPr>
            <a:r>
              <a:rPr lang="en-GB" sz="2400" dirty="0">
                <a:latin typeface="Trebuchet MS" panose="020B0603020202020204" pitchFamily="34" charset="0"/>
              </a:rPr>
              <a:t>It’s OK to concentrate on one theme and offer two topic choices.</a:t>
            </a:r>
          </a:p>
          <a:p>
            <a:pPr marL="342900" indent="-342900">
              <a:spcAft>
                <a:spcPts val="600"/>
              </a:spcAft>
              <a:buClr>
                <a:srgbClr val="C40063"/>
              </a:buClr>
              <a:buFont typeface="Arial"/>
              <a:buChar char="•"/>
            </a:pPr>
            <a:r>
              <a:rPr lang="en-GB" sz="2400" dirty="0">
                <a:latin typeface="Trebuchet MS" panose="020B0603020202020204" pitchFamily="34" charset="0"/>
              </a:rPr>
              <a:t>Experienced units may be happy to run several completely different groups </a:t>
            </a:r>
            <a:br>
              <a:rPr lang="en-GB" sz="2400" dirty="0">
                <a:latin typeface="Trebuchet MS" panose="020B0603020202020204" pitchFamily="34" charset="0"/>
              </a:rPr>
            </a:br>
            <a:r>
              <a:rPr lang="en-GB" sz="2400" dirty="0">
                <a:latin typeface="Trebuchet MS" panose="020B0603020202020204" pitchFamily="34" charset="0"/>
              </a:rPr>
              <a:t>at the same time. </a:t>
            </a:r>
          </a:p>
          <a:p>
            <a:pPr marL="342900" indent="-342900">
              <a:buClr>
                <a:srgbClr val="C40063"/>
              </a:buClr>
              <a:buFont typeface="Arial"/>
              <a:buChar char="•"/>
            </a:pPr>
            <a:r>
              <a:rPr lang="en-GB" sz="2400" dirty="0">
                <a:latin typeface="Trebuchet MS" panose="020B0603020202020204" pitchFamily="34" charset="0"/>
              </a:rPr>
              <a:t>Think outside the box – join up with other units to help deliver the choices the girls are looking for. </a:t>
            </a:r>
          </a:p>
        </p:txBody>
      </p:sp>
    </p:spTree>
    <p:extLst>
      <p:ext uri="{BB962C8B-B14F-4D97-AF65-F5344CB8AC3E}">
        <p14:creationId xmlns:p14="http://schemas.microsoft.com/office/powerpoint/2010/main" val="4303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14</a:t>
            </a:fld>
            <a:endParaRPr lang="en-GB" altLang="en-US" dirty="0"/>
          </a:p>
        </p:txBody>
      </p:sp>
      <p:sp>
        <p:nvSpPr>
          <p:cNvPr id="3" name="Title 1"/>
          <p:cNvSpPr txBox="1">
            <a:spLocks/>
          </p:cNvSpPr>
          <p:nvPr/>
        </p:nvSpPr>
        <p:spPr>
          <a:xfrm>
            <a:off x="0" y="1340768"/>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Skills builders and your term</a:t>
            </a:r>
            <a:endParaRPr lang="en-GB" sz="3200" dirty="0">
              <a:solidFill>
                <a:srgbClr val="5087C7"/>
              </a:solidFill>
            </a:endParaRPr>
          </a:p>
        </p:txBody>
      </p:sp>
      <p:pic>
        <p:nvPicPr>
          <p:cNvPr id="6" name="Picture 5">
            <a:extLst>
              <a:ext uri="{FF2B5EF4-FFF2-40B4-BE49-F238E27FC236}">
                <a16:creationId xmlns:a16="http://schemas.microsoft.com/office/drawing/2014/main" id="{4813982D-7858-4690-AE92-ED34E9B727DB}"/>
              </a:ext>
            </a:extLst>
          </p:cNvPr>
          <p:cNvPicPr>
            <a:picLocks noChangeAspect="1"/>
          </p:cNvPicPr>
          <p:nvPr/>
        </p:nvPicPr>
        <p:blipFill rotWithShape="1">
          <a:blip r:embed="rId2"/>
          <a:srcRect l="4771" r="12032"/>
          <a:stretch/>
        </p:blipFill>
        <p:spPr>
          <a:xfrm>
            <a:off x="1790319" y="2239286"/>
            <a:ext cx="5563362" cy="3877507"/>
          </a:xfrm>
          <a:prstGeom prst="rect">
            <a:avLst/>
          </a:prstGeom>
        </p:spPr>
      </p:pic>
    </p:spTree>
    <p:extLst>
      <p:ext uri="{BB962C8B-B14F-4D97-AF65-F5344CB8AC3E}">
        <p14:creationId xmlns:p14="http://schemas.microsoft.com/office/powerpoint/2010/main" val="285965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15</a:t>
            </a:fld>
            <a:endParaRPr lang="en-GB" altLang="en-US" dirty="0"/>
          </a:p>
        </p:txBody>
      </p:sp>
      <p:sp>
        <p:nvSpPr>
          <p:cNvPr id="3" name="Title 1"/>
          <p:cNvSpPr txBox="1">
            <a:spLocks/>
          </p:cNvSpPr>
          <p:nvPr/>
        </p:nvSpPr>
        <p:spPr>
          <a:xfrm>
            <a:off x="21952" y="1498728"/>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Step 5: Time to support interest badges</a:t>
            </a:r>
            <a:endParaRPr lang="en-GB" sz="3200" dirty="0">
              <a:solidFill>
                <a:srgbClr val="5087C7"/>
              </a:solidFill>
            </a:endParaRPr>
          </a:p>
        </p:txBody>
      </p:sp>
      <p:pic>
        <p:nvPicPr>
          <p:cNvPr id="4" name="Picture 3">
            <a:extLst>
              <a:ext uri="{FF2B5EF4-FFF2-40B4-BE49-F238E27FC236}">
                <a16:creationId xmlns:a16="http://schemas.microsoft.com/office/drawing/2014/main" id="{A65DCFA2-4260-4DA6-BAA0-74E02353E42B}"/>
              </a:ext>
            </a:extLst>
          </p:cNvPr>
          <p:cNvPicPr>
            <a:picLocks noChangeAspect="1"/>
          </p:cNvPicPr>
          <p:nvPr/>
        </p:nvPicPr>
        <p:blipFill>
          <a:blip r:embed="rId3"/>
          <a:stretch>
            <a:fillRect/>
          </a:stretch>
        </p:blipFill>
        <p:spPr>
          <a:xfrm rot="266466">
            <a:off x="4756774" y="2490319"/>
            <a:ext cx="1909116" cy="298659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8132522-E887-41C8-9AA5-FD9AD5E58C0A}"/>
              </a:ext>
            </a:extLst>
          </p:cNvPr>
          <p:cNvPicPr>
            <a:picLocks noChangeAspect="1"/>
          </p:cNvPicPr>
          <p:nvPr/>
        </p:nvPicPr>
        <p:blipFill>
          <a:blip r:embed="rId4"/>
          <a:stretch>
            <a:fillRect/>
          </a:stretch>
        </p:blipFill>
        <p:spPr>
          <a:xfrm rot="21291971">
            <a:off x="2825658" y="2684155"/>
            <a:ext cx="1976723" cy="29865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E029FDC-7D1E-49A0-9DD3-E002C3FC9BC0}"/>
              </a:ext>
            </a:extLst>
          </p:cNvPr>
          <p:cNvPicPr>
            <a:picLocks noChangeAspect="1"/>
          </p:cNvPicPr>
          <p:nvPr/>
        </p:nvPicPr>
        <p:blipFill>
          <a:blip r:embed="rId5"/>
          <a:stretch>
            <a:fillRect/>
          </a:stretch>
        </p:blipFill>
        <p:spPr>
          <a:xfrm rot="1153049">
            <a:off x="6436066" y="3178004"/>
            <a:ext cx="1932018" cy="290280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2B99056-DAA5-49C6-AFC4-26B441483A5B}"/>
              </a:ext>
            </a:extLst>
          </p:cNvPr>
          <p:cNvPicPr>
            <a:picLocks noChangeAspect="1"/>
          </p:cNvPicPr>
          <p:nvPr/>
        </p:nvPicPr>
        <p:blipFill>
          <a:blip r:embed="rId6"/>
          <a:stretch>
            <a:fillRect/>
          </a:stretch>
        </p:blipFill>
        <p:spPr>
          <a:xfrm rot="20943141">
            <a:off x="975158" y="2682218"/>
            <a:ext cx="1858517" cy="28168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318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16</a:t>
            </a:fld>
            <a:endParaRPr lang="en-GB" altLang="en-US" dirty="0"/>
          </a:p>
        </p:txBody>
      </p:sp>
      <p:sp>
        <p:nvSpPr>
          <p:cNvPr id="3" name="Title 1"/>
          <p:cNvSpPr txBox="1">
            <a:spLocks/>
          </p:cNvSpPr>
          <p:nvPr/>
        </p:nvSpPr>
        <p:spPr>
          <a:xfrm>
            <a:off x="0" y="1461930"/>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Step 6: Girls select unit meeting activities</a:t>
            </a:r>
            <a:endParaRPr lang="en-GB" sz="3200" dirty="0">
              <a:solidFill>
                <a:srgbClr val="5087C7"/>
              </a:solidFill>
            </a:endParaRPr>
          </a:p>
        </p:txBody>
      </p:sp>
      <p:pic>
        <p:nvPicPr>
          <p:cNvPr id="12" name="Picture 11">
            <a:extLst>
              <a:ext uri="{FF2B5EF4-FFF2-40B4-BE49-F238E27FC236}">
                <a16:creationId xmlns:a16="http://schemas.microsoft.com/office/drawing/2014/main" id="{4A39180D-226B-4EA9-9950-B0515896D658}"/>
              </a:ext>
            </a:extLst>
          </p:cNvPr>
          <p:cNvPicPr>
            <a:picLocks noChangeAspect="1"/>
          </p:cNvPicPr>
          <p:nvPr/>
        </p:nvPicPr>
        <p:blipFill>
          <a:blip r:embed="rId3"/>
          <a:stretch>
            <a:fillRect/>
          </a:stretch>
        </p:blipFill>
        <p:spPr>
          <a:xfrm rot="21009502">
            <a:off x="839752" y="2644081"/>
            <a:ext cx="2013827" cy="2843455"/>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F5CFB24-90B3-407C-AE68-2F0FD8AFF0F7}"/>
              </a:ext>
            </a:extLst>
          </p:cNvPr>
          <p:cNvPicPr>
            <a:picLocks noChangeAspect="1"/>
          </p:cNvPicPr>
          <p:nvPr/>
        </p:nvPicPr>
        <p:blipFill>
          <a:blip r:embed="rId4"/>
          <a:stretch>
            <a:fillRect/>
          </a:stretch>
        </p:blipFill>
        <p:spPr>
          <a:xfrm rot="21229721">
            <a:off x="2712787" y="2743008"/>
            <a:ext cx="2137524" cy="30363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E65A389-B398-4BAB-89BC-1B37D53D9608}"/>
              </a:ext>
            </a:extLst>
          </p:cNvPr>
          <p:cNvPicPr>
            <a:picLocks noChangeAspect="1"/>
          </p:cNvPicPr>
          <p:nvPr/>
        </p:nvPicPr>
        <p:blipFill>
          <a:blip r:embed="rId5"/>
          <a:stretch>
            <a:fillRect/>
          </a:stretch>
        </p:blipFill>
        <p:spPr>
          <a:xfrm rot="350610">
            <a:off x="4810037" y="2478980"/>
            <a:ext cx="2161533" cy="3061801"/>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B86E289D-6265-4FF0-8FCF-A52DBA131D63}"/>
              </a:ext>
            </a:extLst>
          </p:cNvPr>
          <p:cNvPicPr>
            <a:picLocks noChangeAspect="1"/>
          </p:cNvPicPr>
          <p:nvPr/>
        </p:nvPicPr>
        <p:blipFill>
          <a:blip r:embed="rId6"/>
          <a:stretch>
            <a:fillRect/>
          </a:stretch>
        </p:blipFill>
        <p:spPr>
          <a:xfrm rot="1272974">
            <a:off x="6259132" y="3290787"/>
            <a:ext cx="2106994" cy="29533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4243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17</a:t>
            </a:fld>
            <a:endParaRPr lang="en-GB" altLang="en-US" dirty="0"/>
          </a:p>
        </p:txBody>
      </p:sp>
      <p:sp>
        <p:nvSpPr>
          <p:cNvPr id="3" name="Title 1"/>
          <p:cNvSpPr txBox="1">
            <a:spLocks/>
          </p:cNvSpPr>
          <p:nvPr/>
        </p:nvSpPr>
        <p:spPr>
          <a:xfrm>
            <a:off x="0" y="1484784"/>
            <a:ext cx="9144000" cy="936104"/>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Step 7: Slot the unit meeting </a:t>
            </a:r>
            <a:br>
              <a:rPr lang="en-GB" sz="3200" dirty="0">
                <a:solidFill>
                  <a:srgbClr val="5087C7"/>
                </a:solidFill>
                <a:latin typeface="Trebuchet MS"/>
                <a:ea typeface="Trebuchet MS"/>
                <a:cs typeface="Trebuchet MS"/>
                <a:sym typeface="Trebuchet MS"/>
              </a:rPr>
            </a:br>
            <a:r>
              <a:rPr lang="en-GB" sz="3200" dirty="0">
                <a:solidFill>
                  <a:srgbClr val="5087C7"/>
                </a:solidFill>
                <a:latin typeface="Trebuchet MS"/>
                <a:ea typeface="Trebuchet MS"/>
                <a:cs typeface="Trebuchet MS"/>
                <a:sym typeface="Trebuchet MS"/>
              </a:rPr>
              <a:t>activities into your term plan</a:t>
            </a:r>
            <a:endParaRPr lang="en-GB" sz="3200" dirty="0">
              <a:solidFill>
                <a:srgbClr val="5087C7"/>
              </a:solidFill>
            </a:endParaRPr>
          </a:p>
        </p:txBody>
      </p:sp>
      <p:sp>
        <p:nvSpPr>
          <p:cNvPr id="4" name="TextBox 3">
            <a:extLst>
              <a:ext uri="{FF2B5EF4-FFF2-40B4-BE49-F238E27FC236}">
                <a16:creationId xmlns:a16="http://schemas.microsoft.com/office/drawing/2014/main" id="{BA983A9F-347B-46EA-955D-16B552E10BF7}"/>
              </a:ext>
            </a:extLst>
          </p:cNvPr>
          <p:cNvSpPr txBox="1"/>
          <p:nvPr/>
        </p:nvSpPr>
        <p:spPr>
          <a:xfrm>
            <a:off x="1043608" y="2780928"/>
            <a:ext cx="7459869" cy="2726900"/>
          </a:xfrm>
          <a:prstGeom prst="rect">
            <a:avLst/>
          </a:prstGeom>
          <a:noFill/>
        </p:spPr>
        <p:txBody>
          <a:bodyPr wrap="square" rtlCol="0">
            <a:spAutoFit/>
          </a:bodyPr>
          <a:lstStyle/>
          <a:p>
            <a:pPr marL="457200" indent="-457200">
              <a:spcAft>
                <a:spcPts val="600"/>
              </a:spcAft>
              <a:buClr>
                <a:srgbClr val="C40063"/>
              </a:buClr>
              <a:buFont typeface="Arial"/>
              <a:buChar char="•"/>
            </a:pPr>
            <a:r>
              <a:rPr lang="en-GB" sz="2600" dirty="0">
                <a:latin typeface="Trebuchet MS" panose="020B0603020202020204" pitchFamily="34" charset="0"/>
              </a:rPr>
              <a:t>Use unit meeting activities to add balance and variation through activities from different themes.</a:t>
            </a:r>
          </a:p>
          <a:p>
            <a:pPr marL="457200" indent="-457200">
              <a:spcAft>
                <a:spcPts val="600"/>
              </a:spcAft>
              <a:buClr>
                <a:srgbClr val="C40063"/>
              </a:buClr>
              <a:buFont typeface="Arial"/>
              <a:buChar char="•"/>
            </a:pPr>
            <a:r>
              <a:rPr lang="en-GB" sz="2600" dirty="0">
                <a:latin typeface="Trebuchet MS" panose="020B0603020202020204" pitchFamily="34" charset="0"/>
              </a:rPr>
              <a:t>Girls should choose and lead the activities.</a:t>
            </a:r>
          </a:p>
          <a:p>
            <a:pPr marL="457200" indent="-457200">
              <a:spcAft>
                <a:spcPts val="600"/>
              </a:spcAft>
              <a:buClr>
                <a:srgbClr val="C40063"/>
              </a:buClr>
              <a:buFont typeface="Arial"/>
              <a:buChar char="•"/>
            </a:pPr>
            <a:r>
              <a:rPr lang="en-GB" sz="2600" dirty="0">
                <a:latin typeface="Trebuchet MS" panose="020B0603020202020204" pitchFamily="34" charset="0"/>
              </a:rPr>
              <a:t>They vary in length and challenge so will slot into different time slots you have available.</a:t>
            </a:r>
          </a:p>
        </p:txBody>
      </p:sp>
    </p:spTree>
    <p:extLst>
      <p:ext uri="{BB962C8B-B14F-4D97-AF65-F5344CB8AC3E}">
        <p14:creationId xmlns:p14="http://schemas.microsoft.com/office/powerpoint/2010/main" val="226981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18</a:t>
            </a:fld>
            <a:endParaRPr lang="en-GB" altLang="en-US" dirty="0"/>
          </a:p>
        </p:txBody>
      </p:sp>
      <p:sp>
        <p:nvSpPr>
          <p:cNvPr id="3" name="Title 1"/>
          <p:cNvSpPr txBox="1">
            <a:spLocks/>
          </p:cNvSpPr>
          <p:nvPr/>
        </p:nvSpPr>
        <p:spPr>
          <a:xfrm>
            <a:off x="0" y="1484784"/>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Returning to the Five Essentials</a:t>
            </a:r>
            <a:endParaRPr lang="en-GB" sz="3200" dirty="0">
              <a:solidFill>
                <a:srgbClr val="5087C7"/>
              </a:solidFill>
            </a:endParaRPr>
          </a:p>
        </p:txBody>
      </p:sp>
      <p:pic>
        <p:nvPicPr>
          <p:cNvPr id="5" name="Picture 4">
            <a:extLst>
              <a:ext uri="{FF2B5EF4-FFF2-40B4-BE49-F238E27FC236}">
                <a16:creationId xmlns:a16="http://schemas.microsoft.com/office/drawing/2014/main" id="{3585E902-B170-416C-BA6B-3DC0D0EB9D29}"/>
              </a:ext>
            </a:extLst>
          </p:cNvPr>
          <p:cNvPicPr>
            <a:picLocks noChangeAspect="1"/>
          </p:cNvPicPr>
          <p:nvPr/>
        </p:nvPicPr>
        <p:blipFill>
          <a:blip r:embed="rId3"/>
          <a:stretch>
            <a:fillRect/>
          </a:stretch>
        </p:blipFill>
        <p:spPr>
          <a:xfrm>
            <a:off x="0" y="2132856"/>
            <a:ext cx="9144000" cy="3797229"/>
          </a:xfrm>
          <a:prstGeom prst="rect">
            <a:avLst/>
          </a:prstGeom>
        </p:spPr>
      </p:pic>
    </p:spTree>
    <p:extLst>
      <p:ext uri="{BB962C8B-B14F-4D97-AF65-F5344CB8AC3E}">
        <p14:creationId xmlns:p14="http://schemas.microsoft.com/office/powerpoint/2010/main" val="84395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ABFAE6-A77B-47AC-877C-5A7FFED17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018" y="2132856"/>
            <a:ext cx="5681964" cy="3787976"/>
          </a:xfrm>
          <a:prstGeom prst="rect">
            <a:avLst/>
          </a:prstGeom>
        </p:spPr>
      </p:pic>
      <p:sp>
        <p:nvSpPr>
          <p:cNvPr id="5" name="Footer Placeholder 2"/>
          <p:cNvSpPr txBox="1">
            <a:spLocks/>
          </p:cNvSpPr>
          <p:nvPr/>
        </p:nvSpPr>
        <p:spPr>
          <a:xfrm>
            <a:off x="251520" y="6453336"/>
            <a:ext cx="504056" cy="332656"/>
          </a:xfrm>
          <a:prstGeom prst="rect">
            <a:avLst/>
          </a:prstGeom>
        </p:spPr>
        <p:txBody>
          <a:bodyPr/>
          <a:lstStyle>
            <a:defPPr>
              <a:defRPr lang="en-GB"/>
            </a:defPPr>
            <a:lvl1pPr algn="ctr" rtl="0" fontAlgn="base">
              <a:spcBef>
                <a:spcPct val="10000"/>
              </a:spcBef>
              <a:spcAft>
                <a:spcPct val="0"/>
              </a:spcAft>
              <a:defRPr sz="1400" b="1" kern="1200">
                <a:solidFill>
                  <a:srgbClr val="4C9CD0"/>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a:lstStyle>
          <a:p>
            <a:pPr>
              <a:defRPr/>
            </a:pPr>
            <a:fld id="{00000000-1234-1234-1234-123412341234}" type="slidenum">
              <a:rPr lang="en-GB" smtClean="0">
                <a:latin typeface="Arial"/>
                <a:ea typeface="Arial"/>
                <a:cs typeface="Arial"/>
                <a:sym typeface="Arial"/>
              </a:rPr>
              <a:pPr>
                <a:defRPr/>
              </a:pPr>
              <a:t>19</a:t>
            </a:fld>
            <a:endParaRPr lang="en-GB" altLang="en-US" dirty="0"/>
          </a:p>
        </p:txBody>
      </p:sp>
      <p:sp>
        <p:nvSpPr>
          <p:cNvPr id="6" name="Title 1"/>
          <p:cNvSpPr txBox="1">
            <a:spLocks/>
          </p:cNvSpPr>
          <p:nvPr/>
        </p:nvSpPr>
        <p:spPr>
          <a:xfrm>
            <a:off x="0" y="1340768"/>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Moment of reflection</a:t>
            </a:r>
            <a:endParaRPr lang="en-GB" sz="3200" dirty="0">
              <a:solidFill>
                <a:srgbClr val="5087C7"/>
              </a:solidFill>
            </a:endParaRPr>
          </a:p>
        </p:txBody>
      </p:sp>
    </p:spTree>
    <p:extLst>
      <p:ext uri="{BB962C8B-B14F-4D97-AF65-F5344CB8AC3E}">
        <p14:creationId xmlns:p14="http://schemas.microsoft.com/office/powerpoint/2010/main" val="3662104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body" idx="4294967295"/>
          </p:nvPr>
        </p:nvSpPr>
        <p:spPr>
          <a:xfrm>
            <a:off x="416691" y="2780928"/>
            <a:ext cx="8310618" cy="3005983"/>
          </a:xfrm>
          <a:prstGeom prst="rect">
            <a:avLst/>
          </a:prstGeom>
          <a:noFill/>
          <a:ln>
            <a:noFill/>
          </a:ln>
        </p:spPr>
        <p:txBody>
          <a:bodyPr wrap="square" lIns="91425" tIns="45700" rIns="91425" bIns="45700" anchor="t" anchorCtr="0">
            <a:noAutofit/>
          </a:bodyPr>
          <a:lstStyle/>
          <a:p>
            <a:pPr marL="0" lvl="0" indent="0" algn="ctr">
              <a:spcBef>
                <a:spcPts val="0"/>
              </a:spcBef>
              <a:buSzPct val="25000"/>
              <a:buNone/>
            </a:pPr>
            <a:r>
              <a:rPr lang="en-GB" sz="3600" dirty="0">
                <a:solidFill>
                  <a:srgbClr val="4E88C7"/>
                </a:solidFill>
                <a:latin typeface="Trebuchet MS" panose="020B0603020202020204" pitchFamily="34" charset="0"/>
              </a:rPr>
              <a:t>To explore how to create a balanced and varied, girl-led unit programme enabling all girls in the unit to fulfil their potential.</a:t>
            </a:r>
            <a:endParaRPr lang="en-GB" sz="1800" dirty="0">
              <a:solidFill>
                <a:srgbClr val="4E88C7"/>
              </a:solidFill>
              <a:latin typeface="Trebuchet MS" panose="020B0603020202020204" pitchFamily="34" charset="0"/>
            </a:endParaRPr>
          </a:p>
        </p:txBody>
      </p:sp>
      <p:sp>
        <p:nvSpPr>
          <p:cNvPr id="4" name="Footer Placeholder 2"/>
          <p:cNvSpPr txBox="1">
            <a:spLocks/>
          </p:cNvSpPr>
          <p:nvPr/>
        </p:nvSpPr>
        <p:spPr>
          <a:xfrm>
            <a:off x="251520" y="6453336"/>
            <a:ext cx="504056" cy="332656"/>
          </a:xfrm>
          <a:prstGeom prst="rect">
            <a:avLst/>
          </a:prstGeom>
        </p:spPr>
        <p:txBody>
          <a:bodyPr/>
          <a:lstStyle>
            <a:defPPr>
              <a:defRPr lang="en-GB"/>
            </a:defPPr>
            <a:lvl1pPr algn="ctr" rtl="0" fontAlgn="base">
              <a:spcBef>
                <a:spcPct val="10000"/>
              </a:spcBef>
              <a:spcAft>
                <a:spcPct val="0"/>
              </a:spcAft>
              <a:defRPr sz="1400" b="1" kern="1200">
                <a:solidFill>
                  <a:srgbClr val="4C9CD0"/>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a:lstStyle>
          <a:p>
            <a:pPr>
              <a:defRPr/>
            </a:pPr>
            <a:fld id="{00000000-1234-1234-1234-123412341234}" type="slidenum">
              <a:rPr lang="en-GB" smtClean="0">
                <a:latin typeface="Arial"/>
                <a:ea typeface="Arial"/>
                <a:cs typeface="Arial"/>
                <a:sym typeface="Arial"/>
              </a:rPr>
              <a:pPr>
                <a:defRPr/>
              </a:pPr>
              <a:t>2</a:t>
            </a:fld>
            <a:endParaRPr lang="en-GB" altLang="en-US" dirty="0"/>
          </a:p>
        </p:txBody>
      </p:sp>
      <p:sp>
        <p:nvSpPr>
          <p:cNvPr id="5" name="Shape 71"/>
          <p:cNvSpPr txBox="1">
            <a:spLocks/>
          </p:cNvSpPr>
          <p:nvPr/>
        </p:nvSpPr>
        <p:spPr>
          <a:xfrm>
            <a:off x="0" y="1556792"/>
            <a:ext cx="9144000" cy="1870075"/>
          </a:xfrm>
          <a:prstGeom prst="rect">
            <a:avLst/>
          </a:prstGeom>
          <a:noFill/>
          <a:ln>
            <a:noFill/>
          </a:ln>
        </p:spPr>
        <p:txBody>
          <a:bodyPr wrap="square" lIns="0" tIns="0" rIns="0" bIns="0" anchor="t" anchorCtr="0">
            <a:noAutofit/>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spcBef>
                <a:spcPts val="0"/>
              </a:spcBef>
              <a:spcAft>
                <a:spcPts val="0"/>
              </a:spcAft>
              <a:buSzPct val="25000"/>
            </a:pPr>
            <a:r>
              <a:rPr lang="en-GB" sz="7200" dirty="0">
                <a:solidFill>
                  <a:srgbClr val="C40062"/>
                </a:solidFill>
                <a:latin typeface="Trebuchet MS"/>
                <a:ea typeface="Trebuchet MS"/>
                <a:cs typeface="Trebuchet MS"/>
                <a:sym typeface="Trebuchet MS"/>
              </a:rPr>
              <a:t>Aim</a:t>
            </a:r>
            <a:br>
              <a:rPr lang="en-GB" sz="7200" dirty="0">
                <a:solidFill>
                  <a:srgbClr val="C40062"/>
                </a:solidFill>
                <a:latin typeface="Trebuchet MS"/>
                <a:ea typeface="Trebuchet MS"/>
                <a:cs typeface="Trebuchet MS"/>
                <a:sym typeface="Trebuchet MS"/>
              </a:rPr>
            </a:br>
            <a:r>
              <a:rPr lang="en-GB" sz="7200" dirty="0">
                <a:solidFill>
                  <a:srgbClr val="C40062"/>
                </a:solidFill>
                <a:latin typeface="Trebuchet MS"/>
                <a:ea typeface="Trebuchet MS"/>
                <a:cs typeface="Trebuchet MS"/>
                <a:sym typeface="Trebuchet MS"/>
              </a:rPr>
              <a:t>	</a:t>
            </a:r>
          </a:p>
        </p:txBody>
      </p:sp>
    </p:spTree>
    <p:extLst>
      <p:ext uri="{BB962C8B-B14F-4D97-AF65-F5344CB8AC3E}">
        <p14:creationId xmlns:p14="http://schemas.microsoft.com/office/powerpoint/2010/main" val="123100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AE96BA-9E36-47D0-9777-455A76511264}"/>
              </a:ext>
            </a:extLst>
          </p:cNvPr>
          <p:cNvSpPr txBox="1"/>
          <p:nvPr/>
        </p:nvSpPr>
        <p:spPr>
          <a:xfrm>
            <a:off x="670572" y="3707615"/>
            <a:ext cx="2664296" cy="707886"/>
          </a:xfrm>
          <a:prstGeom prst="rect">
            <a:avLst/>
          </a:prstGeom>
          <a:noFill/>
        </p:spPr>
        <p:txBody>
          <a:bodyPr wrap="square" rtlCol="0">
            <a:spAutoFit/>
          </a:bodyPr>
          <a:lstStyle/>
          <a:p>
            <a:pPr algn="ctr"/>
            <a:r>
              <a:rPr lang="en-GB" dirty="0">
                <a:latin typeface="Trebuchet MS" panose="020B0603020202020204" pitchFamily="34" charset="0"/>
              </a:rPr>
              <a:t>E-learning &amp; webinars</a:t>
            </a:r>
          </a:p>
        </p:txBody>
      </p:sp>
      <p:pic>
        <p:nvPicPr>
          <p:cNvPr id="8" name="Picture 7">
            <a:extLst>
              <a:ext uri="{FF2B5EF4-FFF2-40B4-BE49-F238E27FC236}">
                <a16:creationId xmlns:a16="http://schemas.microsoft.com/office/drawing/2014/main" id="{60270D79-5291-44C8-8FCA-A2FBA989AE58}"/>
              </a:ext>
            </a:extLst>
          </p:cNvPr>
          <p:cNvPicPr>
            <a:picLocks noChangeAspect="1"/>
          </p:cNvPicPr>
          <p:nvPr/>
        </p:nvPicPr>
        <p:blipFill>
          <a:blip r:embed="rId3"/>
          <a:stretch>
            <a:fillRect/>
          </a:stretch>
        </p:blipFill>
        <p:spPr>
          <a:xfrm>
            <a:off x="6156176" y="2348880"/>
            <a:ext cx="2509388" cy="1402886"/>
          </a:xfrm>
          <a:prstGeom prst="rect">
            <a:avLst/>
          </a:prstGeom>
        </p:spPr>
      </p:pic>
      <p:sp>
        <p:nvSpPr>
          <p:cNvPr id="9" name="TextBox 8">
            <a:extLst>
              <a:ext uri="{FF2B5EF4-FFF2-40B4-BE49-F238E27FC236}">
                <a16:creationId xmlns:a16="http://schemas.microsoft.com/office/drawing/2014/main" id="{A9081802-CECE-4F35-A7F1-6450970AB331}"/>
              </a:ext>
            </a:extLst>
          </p:cNvPr>
          <p:cNvSpPr txBox="1"/>
          <p:nvPr/>
        </p:nvSpPr>
        <p:spPr>
          <a:xfrm rot="30046">
            <a:off x="5869835" y="3730240"/>
            <a:ext cx="3024221" cy="400110"/>
          </a:xfrm>
          <a:prstGeom prst="rect">
            <a:avLst/>
          </a:prstGeom>
          <a:noFill/>
        </p:spPr>
        <p:txBody>
          <a:bodyPr wrap="square" rtlCol="0">
            <a:spAutoFit/>
          </a:bodyPr>
          <a:lstStyle/>
          <a:p>
            <a:pPr algn="ctr"/>
            <a:r>
              <a:rPr lang="en-GB" dirty="0">
                <a:latin typeface="Trebuchet MS" panose="020B0603020202020204" pitchFamily="34" charset="0"/>
              </a:rPr>
              <a:t>www.girlguiding.org.uk</a:t>
            </a:r>
          </a:p>
        </p:txBody>
      </p:sp>
      <p:pic>
        <p:nvPicPr>
          <p:cNvPr id="10" name="Picture 9">
            <a:extLst>
              <a:ext uri="{FF2B5EF4-FFF2-40B4-BE49-F238E27FC236}">
                <a16:creationId xmlns:a16="http://schemas.microsoft.com/office/drawing/2014/main" id="{0132B466-2A8C-47DD-9AA1-FC3048307EA0}"/>
              </a:ext>
            </a:extLst>
          </p:cNvPr>
          <p:cNvPicPr>
            <a:picLocks noChangeAspect="1"/>
          </p:cNvPicPr>
          <p:nvPr/>
        </p:nvPicPr>
        <p:blipFill>
          <a:blip r:embed="rId4"/>
          <a:stretch>
            <a:fillRect/>
          </a:stretch>
        </p:blipFill>
        <p:spPr>
          <a:xfrm>
            <a:off x="971600" y="4365104"/>
            <a:ext cx="2004934" cy="1368196"/>
          </a:xfrm>
          <a:prstGeom prst="rect">
            <a:avLst/>
          </a:prstGeom>
        </p:spPr>
      </p:pic>
      <p:sp>
        <p:nvSpPr>
          <p:cNvPr id="11" name="TextBox 10">
            <a:extLst>
              <a:ext uri="{FF2B5EF4-FFF2-40B4-BE49-F238E27FC236}">
                <a16:creationId xmlns:a16="http://schemas.microsoft.com/office/drawing/2014/main" id="{3F49EBD7-0C65-441F-AAC0-D388A622D18A}"/>
              </a:ext>
            </a:extLst>
          </p:cNvPr>
          <p:cNvSpPr txBox="1"/>
          <p:nvPr/>
        </p:nvSpPr>
        <p:spPr>
          <a:xfrm>
            <a:off x="467544" y="5733256"/>
            <a:ext cx="3096344" cy="430887"/>
          </a:xfrm>
          <a:prstGeom prst="rect">
            <a:avLst/>
          </a:prstGeom>
          <a:noFill/>
        </p:spPr>
        <p:txBody>
          <a:bodyPr wrap="square" rtlCol="0">
            <a:spAutoFit/>
          </a:bodyPr>
          <a:lstStyle/>
          <a:p>
            <a:pPr algn="ctr"/>
            <a:r>
              <a:rPr lang="en-GB" sz="2200" dirty="0">
                <a:latin typeface="Trebuchet MS" panose="020B0603020202020204" pitchFamily="34" charset="0"/>
              </a:rPr>
              <a:t>Other local events</a:t>
            </a:r>
          </a:p>
        </p:txBody>
      </p:sp>
      <p:pic>
        <p:nvPicPr>
          <p:cNvPr id="12" name="Picture 11">
            <a:extLst>
              <a:ext uri="{FF2B5EF4-FFF2-40B4-BE49-F238E27FC236}">
                <a16:creationId xmlns:a16="http://schemas.microsoft.com/office/drawing/2014/main" id="{8EF7CF9D-9619-4E61-BDC7-6CD62557D37C}"/>
              </a:ext>
            </a:extLst>
          </p:cNvPr>
          <p:cNvPicPr>
            <a:picLocks noChangeAspect="1"/>
          </p:cNvPicPr>
          <p:nvPr/>
        </p:nvPicPr>
        <p:blipFill rotWithShape="1">
          <a:blip r:embed="rId5"/>
          <a:srcRect t="22906"/>
          <a:stretch/>
        </p:blipFill>
        <p:spPr>
          <a:xfrm>
            <a:off x="6372200" y="4365104"/>
            <a:ext cx="2049633" cy="1467271"/>
          </a:xfrm>
          <a:prstGeom prst="rect">
            <a:avLst/>
          </a:prstGeom>
        </p:spPr>
      </p:pic>
      <p:sp>
        <p:nvSpPr>
          <p:cNvPr id="13" name="TextBox 12">
            <a:extLst>
              <a:ext uri="{FF2B5EF4-FFF2-40B4-BE49-F238E27FC236}">
                <a16:creationId xmlns:a16="http://schemas.microsoft.com/office/drawing/2014/main" id="{B5EF8F1E-DC71-416C-AF5F-D98B9F656C79}"/>
              </a:ext>
            </a:extLst>
          </p:cNvPr>
          <p:cNvSpPr txBox="1"/>
          <p:nvPr/>
        </p:nvSpPr>
        <p:spPr>
          <a:xfrm rot="50592">
            <a:off x="6377299" y="5820022"/>
            <a:ext cx="2010888" cy="707886"/>
          </a:xfrm>
          <a:prstGeom prst="rect">
            <a:avLst/>
          </a:prstGeom>
          <a:noFill/>
        </p:spPr>
        <p:txBody>
          <a:bodyPr wrap="square" rtlCol="0">
            <a:spAutoFit/>
          </a:bodyPr>
          <a:lstStyle/>
          <a:p>
            <a:pPr algn="ctr"/>
            <a:r>
              <a:rPr lang="en-GB" dirty="0">
                <a:latin typeface="Trebuchet MS" panose="020B0603020202020204" pitchFamily="34" charset="0"/>
              </a:rPr>
              <a:t>Chat to </a:t>
            </a:r>
            <a:br>
              <a:rPr lang="en-GB" dirty="0">
                <a:latin typeface="Trebuchet MS" panose="020B0603020202020204" pitchFamily="34" charset="0"/>
              </a:rPr>
            </a:br>
            <a:r>
              <a:rPr lang="en-GB" dirty="0">
                <a:latin typeface="Trebuchet MS" panose="020B0603020202020204" pitchFamily="34" charset="0"/>
              </a:rPr>
              <a:t>other leaders</a:t>
            </a:r>
          </a:p>
        </p:txBody>
      </p:sp>
      <p:pic>
        <p:nvPicPr>
          <p:cNvPr id="14" name="Picture 13">
            <a:extLst>
              <a:ext uri="{FF2B5EF4-FFF2-40B4-BE49-F238E27FC236}">
                <a16:creationId xmlns:a16="http://schemas.microsoft.com/office/drawing/2014/main" id="{548D5FDB-9E04-43BD-A8D3-B75625C0F92C}"/>
              </a:ext>
            </a:extLst>
          </p:cNvPr>
          <p:cNvPicPr>
            <a:picLocks noChangeAspect="1"/>
          </p:cNvPicPr>
          <p:nvPr/>
        </p:nvPicPr>
        <p:blipFill rotWithShape="1">
          <a:blip r:embed="rId6"/>
          <a:srcRect t="20625"/>
          <a:stretch/>
        </p:blipFill>
        <p:spPr>
          <a:xfrm>
            <a:off x="1115616" y="2350298"/>
            <a:ext cx="1719951" cy="1342458"/>
          </a:xfrm>
          <a:prstGeom prst="rect">
            <a:avLst/>
          </a:prstGeom>
        </p:spPr>
      </p:pic>
      <p:pic>
        <p:nvPicPr>
          <p:cNvPr id="15" name="Picture 14">
            <a:extLst>
              <a:ext uri="{FF2B5EF4-FFF2-40B4-BE49-F238E27FC236}">
                <a16:creationId xmlns:a16="http://schemas.microsoft.com/office/drawing/2014/main" id="{2DA30DB7-2B0D-47A3-8FF7-6196A86D5503}"/>
              </a:ext>
            </a:extLst>
          </p:cNvPr>
          <p:cNvPicPr>
            <a:picLocks noChangeAspect="1"/>
          </p:cNvPicPr>
          <p:nvPr/>
        </p:nvPicPr>
        <p:blipFill>
          <a:blip r:embed="rId7"/>
          <a:stretch>
            <a:fillRect/>
          </a:stretch>
        </p:blipFill>
        <p:spPr>
          <a:xfrm>
            <a:off x="3635896" y="2348880"/>
            <a:ext cx="2044523" cy="1375504"/>
          </a:xfrm>
          <a:prstGeom prst="rect">
            <a:avLst/>
          </a:prstGeom>
        </p:spPr>
      </p:pic>
      <p:sp>
        <p:nvSpPr>
          <p:cNvPr id="16" name="TextBox 15">
            <a:extLst>
              <a:ext uri="{FF2B5EF4-FFF2-40B4-BE49-F238E27FC236}">
                <a16:creationId xmlns:a16="http://schemas.microsoft.com/office/drawing/2014/main" id="{EEE55257-5316-4B8F-A032-FAD2436CE7F5}"/>
              </a:ext>
            </a:extLst>
          </p:cNvPr>
          <p:cNvSpPr txBox="1"/>
          <p:nvPr/>
        </p:nvSpPr>
        <p:spPr>
          <a:xfrm>
            <a:off x="3849107" y="3723313"/>
            <a:ext cx="1824906" cy="400110"/>
          </a:xfrm>
          <a:prstGeom prst="rect">
            <a:avLst/>
          </a:prstGeom>
          <a:noFill/>
        </p:spPr>
        <p:txBody>
          <a:bodyPr wrap="square" rtlCol="0">
            <a:spAutoFit/>
          </a:bodyPr>
          <a:lstStyle/>
          <a:p>
            <a:pPr algn="ctr"/>
            <a:r>
              <a:rPr lang="en-GB" dirty="0">
                <a:latin typeface="Trebuchet MS" panose="020B0603020202020204" pitchFamily="34" charset="0"/>
              </a:rPr>
              <a:t>Give it a go!</a:t>
            </a:r>
          </a:p>
        </p:txBody>
      </p:sp>
      <p:pic>
        <p:nvPicPr>
          <p:cNvPr id="3" name="Picture 2">
            <a:extLst>
              <a:ext uri="{FF2B5EF4-FFF2-40B4-BE49-F238E27FC236}">
                <a16:creationId xmlns:a16="http://schemas.microsoft.com/office/drawing/2014/main" id="{CB63BA50-6A87-43DE-A035-73EA2C6895EE}"/>
              </a:ext>
            </a:extLst>
          </p:cNvPr>
          <p:cNvPicPr>
            <a:picLocks noChangeAspect="1"/>
          </p:cNvPicPr>
          <p:nvPr/>
        </p:nvPicPr>
        <p:blipFill>
          <a:blip r:embed="rId8"/>
          <a:stretch>
            <a:fillRect/>
          </a:stretch>
        </p:blipFill>
        <p:spPr>
          <a:xfrm>
            <a:off x="3674137" y="4356238"/>
            <a:ext cx="2019525" cy="1400979"/>
          </a:xfrm>
          <a:prstGeom prst="rect">
            <a:avLst/>
          </a:prstGeom>
        </p:spPr>
      </p:pic>
      <p:sp>
        <p:nvSpPr>
          <p:cNvPr id="17" name="TextBox 16">
            <a:extLst>
              <a:ext uri="{FF2B5EF4-FFF2-40B4-BE49-F238E27FC236}">
                <a16:creationId xmlns:a16="http://schemas.microsoft.com/office/drawing/2014/main" id="{5612172A-1590-462B-8C57-21B63EF4AB59}"/>
              </a:ext>
            </a:extLst>
          </p:cNvPr>
          <p:cNvSpPr txBox="1"/>
          <p:nvPr/>
        </p:nvSpPr>
        <p:spPr>
          <a:xfrm>
            <a:off x="3635896" y="5733256"/>
            <a:ext cx="2088232" cy="707886"/>
          </a:xfrm>
          <a:prstGeom prst="rect">
            <a:avLst/>
          </a:prstGeom>
          <a:noFill/>
        </p:spPr>
        <p:txBody>
          <a:bodyPr wrap="square" rtlCol="0">
            <a:spAutoFit/>
          </a:bodyPr>
          <a:lstStyle/>
          <a:p>
            <a:pPr algn="ctr"/>
            <a:r>
              <a:rPr lang="en-GB" dirty="0">
                <a:latin typeface="Trebuchet MS" panose="020B0603020202020204" pitchFamily="34" charset="0"/>
              </a:rPr>
              <a:t>Guidance notes </a:t>
            </a:r>
            <a:br>
              <a:rPr lang="en-GB" dirty="0">
                <a:latin typeface="Trebuchet MS" panose="020B0603020202020204" pitchFamily="34" charset="0"/>
              </a:rPr>
            </a:br>
            <a:r>
              <a:rPr lang="en-GB" dirty="0">
                <a:latin typeface="Trebuchet MS" panose="020B0603020202020204" pitchFamily="34" charset="0"/>
              </a:rPr>
              <a:t>for leaders</a:t>
            </a:r>
          </a:p>
        </p:txBody>
      </p:sp>
      <p:sp>
        <p:nvSpPr>
          <p:cNvPr id="18" name="Footer Placeholder 2"/>
          <p:cNvSpPr txBox="1">
            <a:spLocks/>
          </p:cNvSpPr>
          <p:nvPr/>
        </p:nvSpPr>
        <p:spPr>
          <a:xfrm>
            <a:off x="251520" y="6453336"/>
            <a:ext cx="504056" cy="332656"/>
          </a:xfrm>
          <a:prstGeom prst="rect">
            <a:avLst/>
          </a:prstGeom>
        </p:spPr>
        <p:txBody>
          <a:bodyPr/>
          <a:lstStyle>
            <a:defPPr>
              <a:defRPr lang="en-GB"/>
            </a:defPPr>
            <a:lvl1pPr algn="ctr" rtl="0" fontAlgn="base">
              <a:spcBef>
                <a:spcPct val="10000"/>
              </a:spcBef>
              <a:spcAft>
                <a:spcPct val="0"/>
              </a:spcAft>
              <a:defRPr sz="1400" b="1" kern="1200">
                <a:solidFill>
                  <a:srgbClr val="4C9CD0"/>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a:lstStyle>
          <a:p>
            <a:pPr>
              <a:defRPr/>
            </a:pPr>
            <a:fld id="{00000000-1234-1234-1234-123412341234}" type="slidenum">
              <a:rPr lang="en-GB" smtClean="0">
                <a:latin typeface="Arial"/>
                <a:ea typeface="Arial"/>
                <a:cs typeface="Arial"/>
                <a:sym typeface="Arial"/>
              </a:rPr>
              <a:pPr>
                <a:defRPr/>
              </a:pPr>
              <a:t>20</a:t>
            </a:fld>
            <a:endParaRPr lang="en-GB" altLang="en-US" dirty="0"/>
          </a:p>
        </p:txBody>
      </p:sp>
      <p:sp>
        <p:nvSpPr>
          <p:cNvPr id="19" name="Title 1"/>
          <p:cNvSpPr txBox="1">
            <a:spLocks/>
          </p:cNvSpPr>
          <p:nvPr/>
        </p:nvSpPr>
        <p:spPr>
          <a:xfrm>
            <a:off x="0" y="1436038"/>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More resources and training</a:t>
            </a:r>
            <a:endParaRPr lang="en-GB" sz="3200" dirty="0">
              <a:solidFill>
                <a:srgbClr val="5087C7"/>
              </a:solidFill>
            </a:endParaRPr>
          </a:p>
        </p:txBody>
      </p:sp>
    </p:spTree>
    <p:extLst>
      <p:ext uri="{BB962C8B-B14F-4D97-AF65-F5344CB8AC3E}">
        <p14:creationId xmlns:p14="http://schemas.microsoft.com/office/powerpoint/2010/main" val="329535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TextBox 1">
            <a:extLst>
              <a:ext uri="{FF2B5EF4-FFF2-40B4-BE49-F238E27FC236}">
                <a16:creationId xmlns:a16="http://schemas.microsoft.com/office/drawing/2014/main" id="{82934BCD-C3D3-4942-90BC-E711415A973A}"/>
              </a:ext>
            </a:extLst>
          </p:cNvPr>
          <p:cNvSpPr txBox="1"/>
          <p:nvPr/>
        </p:nvSpPr>
        <p:spPr>
          <a:xfrm>
            <a:off x="1259632" y="2496901"/>
            <a:ext cx="7128792" cy="3736407"/>
          </a:xfrm>
          <a:prstGeom prst="rect">
            <a:avLst/>
          </a:prstGeom>
          <a:noFill/>
        </p:spPr>
        <p:txBody>
          <a:bodyPr wrap="square" rtlCol="0">
            <a:spAutoFit/>
          </a:bodyPr>
          <a:lstStyle/>
          <a:p>
            <a:pPr>
              <a:lnSpc>
                <a:spcPts val="2400"/>
              </a:lnSpc>
              <a:spcBef>
                <a:spcPts val="0"/>
              </a:spcBef>
              <a:spcAft>
                <a:spcPts val="1200"/>
              </a:spcAft>
            </a:pPr>
            <a:r>
              <a:rPr lang="en-GB" sz="2200" dirty="0">
                <a:latin typeface="Trebuchet MS" panose="020B0603020202020204" pitchFamily="34" charset="0"/>
              </a:rPr>
              <a:t>By the end of the session participants will have:</a:t>
            </a:r>
            <a:endParaRPr lang="en-GB" sz="2200" dirty="0">
              <a:solidFill>
                <a:schemeClr val="dk1"/>
              </a:solidFill>
              <a:latin typeface="Trebuchet MS" panose="020B0603020202020204" pitchFamily="34" charset="0"/>
              <a:ea typeface="Trebuchet MS"/>
              <a:cs typeface="Trebuchet MS"/>
              <a:sym typeface="Trebuchet MS"/>
            </a:endParaRPr>
          </a:p>
          <a:p>
            <a:pPr marL="457200" lvl="0" indent="-457200">
              <a:buFont typeface="+mj-lt"/>
              <a:buAutoNum type="arabicPeriod"/>
            </a:pPr>
            <a:r>
              <a:rPr lang="en-GB" sz="2200" dirty="0">
                <a:latin typeface="Trebuchet MS" panose="020B0603020202020204" pitchFamily="34" charset="0"/>
              </a:rPr>
              <a:t>Refreshed their knowledge of the programme and the Five Essentials.</a:t>
            </a:r>
          </a:p>
          <a:p>
            <a:pPr marL="457200" lvl="0" indent="-457200">
              <a:buFont typeface="+mj-lt"/>
              <a:buAutoNum type="arabicPeriod"/>
            </a:pPr>
            <a:r>
              <a:rPr lang="en-GB" sz="2200" dirty="0">
                <a:latin typeface="Trebuchet MS" panose="020B0603020202020204" pitchFamily="34" charset="0"/>
              </a:rPr>
              <a:t>Explored seven helpful steps to creating a balanced and varied term programme.</a:t>
            </a:r>
          </a:p>
          <a:p>
            <a:pPr marL="457200" lvl="0" indent="-457200">
              <a:buFont typeface="+mj-lt"/>
              <a:buAutoNum type="arabicPeriod"/>
            </a:pPr>
            <a:r>
              <a:rPr lang="en-GB" sz="2200" dirty="0">
                <a:latin typeface="Trebuchet MS" panose="020B0603020202020204" pitchFamily="34" charset="0"/>
              </a:rPr>
              <a:t>Explored ways of ensuring unit activities are selected by the girls, with everyone having an equal voice.</a:t>
            </a:r>
          </a:p>
          <a:p>
            <a:pPr marL="457200" lvl="0" indent="-457200">
              <a:buFont typeface="+mj-lt"/>
              <a:buAutoNum type="arabicPeriod"/>
            </a:pPr>
            <a:r>
              <a:rPr lang="en-GB" sz="2200" dirty="0">
                <a:latin typeface="Trebuchet MS" panose="020B0603020202020204" pitchFamily="34" charset="0"/>
              </a:rPr>
              <a:t>Created their own draft programme plan for a term.</a:t>
            </a:r>
          </a:p>
        </p:txBody>
      </p:sp>
      <p:sp>
        <p:nvSpPr>
          <p:cNvPr id="4" name="Footer Placeholder 2"/>
          <p:cNvSpPr txBox="1">
            <a:spLocks/>
          </p:cNvSpPr>
          <p:nvPr/>
        </p:nvSpPr>
        <p:spPr>
          <a:xfrm>
            <a:off x="251520" y="6453336"/>
            <a:ext cx="504056" cy="332656"/>
          </a:xfrm>
          <a:prstGeom prst="rect">
            <a:avLst/>
          </a:prstGeom>
        </p:spPr>
        <p:txBody>
          <a:bodyPr/>
          <a:lstStyle>
            <a:defPPr>
              <a:defRPr lang="en-GB"/>
            </a:defPPr>
            <a:lvl1pPr algn="ctr" rtl="0" fontAlgn="base">
              <a:spcBef>
                <a:spcPct val="10000"/>
              </a:spcBef>
              <a:spcAft>
                <a:spcPct val="0"/>
              </a:spcAft>
              <a:defRPr sz="1400" b="1" kern="1200">
                <a:solidFill>
                  <a:srgbClr val="4C9CD0"/>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a:lstStyle>
          <a:p>
            <a:pPr>
              <a:defRPr/>
            </a:pPr>
            <a:fld id="{00000000-1234-1234-1234-123412341234}" type="slidenum">
              <a:rPr lang="en-GB" smtClean="0">
                <a:latin typeface="Arial"/>
                <a:ea typeface="Arial"/>
                <a:cs typeface="Arial"/>
                <a:sym typeface="Arial"/>
              </a:rPr>
              <a:pPr>
                <a:defRPr/>
              </a:pPr>
              <a:t>3</a:t>
            </a:fld>
            <a:endParaRPr lang="en-GB" altLang="en-US" dirty="0"/>
          </a:p>
        </p:txBody>
      </p:sp>
      <p:sp>
        <p:nvSpPr>
          <p:cNvPr id="5" name="Shape 71"/>
          <p:cNvSpPr txBox="1">
            <a:spLocks/>
          </p:cNvSpPr>
          <p:nvPr/>
        </p:nvSpPr>
        <p:spPr>
          <a:xfrm>
            <a:off x="107504" y="1340768"/>
            <a:ext cx="9144000" cy="1152128"/>
          </a:xfrm>
          <a:prstGeom prst="rect">
            <a:avLst/>
          </a:prstGeom>
          <a:noFill/>
          <a:ln>
            <a:noFill/>
          </a:ln>
        </p:spPr>
        <p:txBody>
          <a:bodyPr wrap="square" lIns="0" tIns="0" rIns="0" bIns="0" anchor="t" anchorCtr="0">
            <a:noAutofit/>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spcBef>
                <a:spcPts val="0"/>
              </a:spcBef>
              <a:spcAft>
                <a:spcPts val="0"/>
              </a:spcAft>
              <a:buSzPct val="25000"/>
            </a:pPr>
            <a:r>
              <a:rPr lang="en-GB" sz="7200" dirty="0">
                <a:solidFill>
                  <a:srgbClr val="C40062"/>
                </a:solidFill>
                <a:latin typeface="Trebuchet MS"/>
                <a:ea typeface="Trebuchet MS"/>
                <a:cs typeface="Trebuchet MS"/>
                <a:sym typeface="Trebuchet MS"/>
              </a:rPr>
              <a:t>Objectives</a:t>
            </a:r>
            <a:br>
              <a:rPr lang="en-GB" sz="7200" dirty="0">
                <a:solidFill>
                  <a:srgbClr val="C40062"/>
                </a:solidFill>
                <a:latin typeface="Trebuchet MS"/>
                <a:ea typeface="Trebuchet MS"/>
                <a:cs typeface="Trebuchet MS"/>
                <a:sym typeface="Trebuchet MS"/>
              </a:rPr>
            </a:br>
            <a:r>
              <a:rPr lang="en-GB" sz="7200" dirty="0">
                <a:solidFill>
                  <a:srgbClr val="C40062"/>
                </a:solidFill>
                <a:latin typeface="Trebuchet MS"/>
                <a:ea typeface="Trebuchet MS"/>
                <a:cs typeface="Trebuchet MS"/>
                <a:sym typeface="Trebuchet MS"/>
              </a:rPr>
              <a:t>	</a:t>
            </a:r>
          </a:p>
        </p:txBody>
      </p:sp>
    </p:spTree>
    <p:extLst>
      <p:ext uri="{BB962C8B-B14F-4D97-AF65-F5344CB8AC3E}">
        <p14:creationId xmlns:p14="http://schemas.microsoft.com/office/powerpoint/2010/main" val="206342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txBox="1">
            <a:spLocks/>
          </p:cNvSpPr>
          <p:nvPr/>
        </p:nvSpPr>
        <p:spPr>
          <a:xfrm>
            <a:off x="251520" y="6453336"/>
            <a:ext cx="504056" cy="332656"/>
          </a:xfrm>
          <a:prstGeom prst="rect">
            <a:avLst/>
          </a:prstGeom>
        </p:spPr>
        <p:txBody>
          <a:bodyPr/>
          <a:lstStyle>
            <a:defPPr>
              <a:defRPr lang="en-GB"/>
            </a:defPPr>
            <a:lvl1pPr algn="ctr" rtl="0" fontAlgn="base">
              <a:spcBef>
                <a:spcPct val="10000"/>
              </a:spcBef>
              <a:spcAft>
                <a:spcPct val="0"/>
              </a:spcAft>
              <a:defRPr sz="1400" b="1" kern="1200">
                <a:solidFill>
                  <a:srgbClr val="4C9CD0"/>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a:lstStyle>
          <a:p>
            <a:pPr>
              <a:defRPr/>
            </a:pPr>
            <a:fld id="{00000000-1234-1234-1234-123412341234}" type="slidenum">
              <a:rPr lang="en-GB" smtClean="0">
                <a:latin typeface="Arial"/>
                <a:ea typeface="Arial"/>
                <a:cs typeface="Arial"/>
                <a:sym typeface="Arial"/>
              </a:rPr>
              <a:pPr>
                <a:defRPr/>
              </a:pPr>
              <a:t>4</a:t>
            </a:fld>
            <a:endParaRPr lang="en-GB" altLang="en-US" dirty="0"/>
          </a:p>
        </p:txBody>
      </p:sp>
      <p:sp>
        <p:nvSpPr>
          <p:cNvPr id="8" name="Title 1"/>
          <p:cNvSpPr txBox="1">
            <a:spLocks/>
          </p:cNvSpPr>
          <p:nvPr/>
        </p:nvSpPr>
        <p:spPr>
          <a:xfrm>
            <a:off x="14166" y="1201243"/>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The Five Essentials</a:t>
            </a:r>
            <a:endParaRPr lang="en-GB" sz="3200" dirty="0">
              <a:solidFill>
                <a:srgbClr val="5087C7"/>
              </a:solidFill>
            </a:endParaRPr>
          </a:p>
        </p:txBody>
      </p:sp>
      <p:pic>
        <p:nvPicPr>
          <p:cNvPr id="4" name="Picture 3">
            <a:extLst>
              <a:ext uri="{FF2B5EF4-FFF2-40B4-BE49-F238E27FC236}">
                <a16:creationId xmlns:a16="http://schemas.microsoft.com/office/drawing/2014/main" id="{73BE6B1D-B5BD-4396-B393-4C4A2F3A3B0C}"/>
              </a:ext>
            </a:extLst>
          </p:cNvPr>
          <p:cNvPicPr>
            <a:picLocks noChangeAspect="1"/>
          </p:cNvPicPr>
          <p:nvPr/>
        </p:nvPicPr>
        <p:blipFill>
          <a:blip r:embed="rId3"/>
          <a:stretch>
            <a:fillRect/>
          </a:stretch>
        </p:blipFill>
        <p:spPr>
          <a:xfrm>
            <a:off x="0" y="2060848"/>
            <a:ext cx="9144000" cy="3797229"/>
          </a:xfrm>
          <a:prstGeom prst="rect">
            <a:avLst/>
          </a:prstGeom>
        </p:spPr>
      </p:pic>
    </p:spTree>
    <p:extLst>
      <p:ext uri="{BB962C8B-B14F-4D97-AF65-F5344CB8AC3E}">
        <p14:creationId xmlns:p14="http://schemas.microsoft.com/office/powerpoint/2010/main" val="394482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txBox="1">
            <a:spLocks/>
          </p:cNvSpPr>
          <p:nvPr/>
        </p:nvSpPr>
        <p:spPr>
          <a:xfrm>
            <a:off x="251520" y="6453336"/>
            <a:ext cx="504056" cy="332656"/>
          </a:xfrm>
          <a:prstGeom prst="rect">
            <a:avLst/>
          </a:prstGeom>
        </p:spPr>
        <p:txBody>
          <a:bodyPr/>
          <a:lstStyle>
            <a:defPPr>
              <a:defRPr lang="en-GB"/>
            </a:defPPr>
            <a:lvl1pPr algn="ctr" rtl="0" fontAlgn="base">
              <a:spcBef>
                <a:spcPct val="10000"/>
              </a:spcBef>
              <a:spcAft>
                <a:spcPct val="0"/>
              </a:spcAft>
              <a:defRPr sz="1400" b="1" kern="1200">
                <a:solidFill>
                  <a:srgbClr val="4C9CD0"/>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a:lstStyle>
          <a:p>
            <a:pPr>
              <a:defRPr/>
            </a:pPr>
            <a:fld id="{00000000-1234-1234-1234-123412341234}" type="slidenum">
              <a:rPr lang="en-GB" smtClean="0">
                <a:latin typeface="Arial"/>
                <a:ea typeface="Arial"/>
                <a:cs typeface="Arial"/>
                <a:sym typeface="Arial"/>
              </a:rPr>
              <a:pPr>
                <a:defRPr/>
              </a:pPr>
              <a:t>5</a:t>
            </a:fld>
            <a:endParaRPr lang="en-GB" altLang="en-US" dirty="0"/>
          </a:p>
        </p:txBody>
      </p:sp>
      <p:sp>
        <p:nvSpPr>
          <p:cNvPr id="17" name="Footer Placeholder 2"/>
          <p:cNvSpPr txBox="1">
            <a:spLocks/>
          </p:cNvSpPr>
          <p:nvPr/>
        </p:nvSpPr>
        <p:spPr>
          <a:xfrm>
            <a:off x="251520" y="6453336"/>
            <a:ext cx="504056" cy="332656"/>
          </a:xfrm>
          <a:prstGeom prst="rect">
            <a:avLst/>
          </a:prstGeom>
        </p:spPr>
        <p:txBody>
          <a:bodyPr/>
          <a:lstStyle>
            <a:defPPr>
              <a:defRPr lang="en-GB"/>
            </a:defPPr>
            <a:lvl1pPr algn="ctr" rtl="0" fontAlgn="base">
              <a:spcBef>
                <a:spcPct val="10000"/>
              </a:spcBef>
              <a:spcAft>
                <a:spcPct val="0"/>
              </a:spcAft>
              <a:defRPr sz="1400" b="1" kern="1200">
                <a:solidFill>
                  <a:srgbClr val="4C9CD0"/>
                </a:solidFill>
                <a:latin typeface="Whitney Book" charset="0"/>
                <a:ea typeface="ＭＳ Ｐゴシック" charset="0"/>
                <a:cs typeface="+mn-cs"/>
              </a:defRPr>
            </a:lvl1pPr>
            <a:lvl2pPr marL="457200" algn="l" rtl="0" fontAlgn="base">
              <a:spcBef>
                <a:spcPct val="10000"/>
              </a:spcBef>
              <a:spcAft>
                <a:spcPct val="0"/>
              </a:spcAft>
              <a:defRPr sz="2000" kern="1200">
                <a:solidFill>
                  <a:schemeClr val="tx1"/>
                </a:solidFill>
                <a:latin typeface="Whitney Book" charset="0"/>
                <a:ea typeface="ＭＳ Ｐゴシック" charset="0"/>
                <a:cs typeface="+mn-cs"/>
              </a:defRPr>
            </a:lvl2pPr>
            <a:lvl3pPr marL="914400" algn="l" rtl="0" fontAlgn="base">
              <a:spcBef>
                <a:spcPct val="10000"/>
              </a:spcBef>
              <a:spcAft>
                <a:spcPct val="0"/>
              </a:spcAft>
              <a:defRPr sz="2000" kern="1200">
                <a:solidFill>
                  <a:schemeClr val="tx1"/>
                </a:solidFill>
                <a:latin typeface="Whitney Book" charset="0"/>
                <a:ea typeface="ＭＳ Ｐゴシック" charset="0"/>
                <a:cs typeface="+mn-cs"/>
              </a:defRPr>
            </a:lvl3pPr>
            <a:lvl4pPr marL="1371600" algn="l" rtl="0" fontAlgn="base">
              <a:spcBef>
                <a:spcPct val="10000"/>
              </a:spcBef>
              <a:spcAft>
                <a:spcPct val="0"/>
              </a:spcAft>
              <a:defRPr sz="2000" kern="1200">
                <a:solidFill>
                  <a:schemeClr val="tx1"/>
                </a:solidFill>
                <a:latin typeface="Whitney Book" charset="0"/>
                <a:ea typeface="ＭＳ Ｐゴシック" charset="0"/>
                <a:cs typeface="+mn-cs"/>
              </a:defRPr>
            </a:lvl4pPr>
            <a:lvl5pPr marL="1828800" algn="l" rtl="0" fontAlgn="base">
              <a:spcBef>
                <a:spcPct val="10000"/>
              </a:spcBef>
              <a:spcAft>
                <a:spcPct val="0"/>
              </a:spcAft>
              <a:defRPr sz="2000" kern="1200">
                <a:solidFill>
                  <a:schemeClr val="tx1"/>
                </a:solidFill>
                <a:latin typeface="Whitney Book" charset="0"/>
                <a:ea typeface="ＭＳ Ｐゴシック" charset="0"/>
                <a:cs typeface="+mn-cs"/>
              </a:defRPr>
            </a:lvl5pPr>
            <a:lvl6pPr marL="2286000" algn="l" defTabSz="457200" rtl="0" eaLnBrk="1" latinLnBrk="0" hangingPunct="1">
              <a:defRPr sz="2000" kern="1200">
                <a:solidFill>
                  <a:schemeClr val="tx1"/>
                </a:solidFill>
                <a:latin typeface="Whitney Book" charset="0"/>
                <a:ea typeface="ＭＳ Ｐゴシック" charset="0"/>
                <a:cs typeface="+mn-cs"/>
              </a:defRPr>
            </a:lvl6pPr>
            <a:lvl7pPr marL="2743200" algn="l" defTabSz="457200" rtl="0" eaLnBrk="1" latinLnBrk="0" hangingPunct="1">
              <a:defRPr sz="2000" kern="1200">
                <a:solidFill>
                  <a:schemeClr val="tx1"/>
                </a:solidFill>
                <a:latin typeface="Whitney Book" charset="0"/>
                <a:ea typeface="ＭＳ Ｐゴシック" charset="0"/>
                <a:cs typeface="+mn-cs"/>
              </a:defRPr>
            </a:lvl7pPr>
            <a:lvl8pPr marL="3200400" algn="l" defTabSz="457200" rtl="0" eaLnBrk="1" latinLnBrk="0" hangingPunct="1">
              <a:defRPr sz="2000" kern="1200">
                <a:solidFill>
                  <a:schemeClr val="tx1"/>
                </a:solidFill>
                <a:latin typeface="Whitney Book" charset="0"/>
                <a:ea typeface="ＭＳ Ｐゴシック" charset="0"/>
                <a:cs typeface="+mn-cs"/>
              </a:defRPr>
            </a:lvl8pPr>
            <a:lvl9pPr marL="3657600" algn="l" defTabSz="457200" rtl="0" eaLnBrk="1" latinLnBrk="0" hangingPunct="1">
              <a:defRPr sz="2000" kern="1200">
                <a:solidFill>
                  <a:schemeClr val="tx1"/>
                </a:solidFill>
                <a:latin typeface="Whitney Book" charset="0"/>
                <a:ea typeface="ＭＳ Ｐゴシック" charset="0"/>
                <a:cs typeface="+mn-cs"/>
              </a:defRPr>
            </a:lvl9pPr>
          </a:lstStyle>
          <a:p>
            <a:pPr>
              <a:defRPr/>
            </a:pPr>
            <a:fld id="{00000000-1234-1234-1234-123412341234}" type="slidenum">
              <a:rPr lang="en-GB" smtClean="0">
                <a:latin typeface="Arial"/>
                <a:ea typeface="Arial"/>
                <a:cs typeface="Arial"/>
                <a:sym typeface="Arial"/>
              </a:rPr>
              <a:pPr>
                <a:defRPr/>
              </a:pPr>
              <a:t>5</a:t>
            </a:fld>
            <a:endParaRPr lang="en-GB" altLang="en-US" dirty="0"/>
          </a:p>
        </p:txBody>
      </p:sp>
      <p:pic>
        <p:nvPicPr>
          <p:cNvPr id="4" name="Picture 3" descr="A screenshot of a cell phone&#10;&#10;Description automatically generated">
            <a:extLst>
              <a:ext uri="{FF2B5EF4-FFF2-40B4-BE49-F238E27FC236}">
                <a16:creationId xmlns:a16="http://schemas.microsoft.com/office/drawing/2014/main" id="{CD8A9CDA-5362-4236-8789-61B0A7AD56E6}"/>
              </a:ext>
            </a:extLst>
          </p:cNvPr>
          <p:cNvPicPr>
            <a:picLocks noChangeAspect="1"/>
          </p:cNvPicPr>
          <p:nvPr/>
        </p:nvPicPr>
        <p:blipFill>
          <a:blip r:embed="rId2"/>
          <a:stretch>
            <a:fillRect/>
          </a:stretch>
        </p:blipFill>
        <p:spPr>
          <a:xfrm>
            <a:off x="1331640" y="1415022"/>
            <a:ext cx="6901388" cy="5063948"/>
          </a:xfrm>
          <a:prstGeom prst="rect">
            <a:avLst/>
          </a:prstGeom>
        </p:spPr>
      </p:pic>
    </p:spTree>
    <p:extLst>
      <p:ext uri="{BB962C8B-B14F-4D97-AF65-F5344CB8AC3E}">
        <p14:creationId xmlns:p14="http://schemas.microsoft.com/office/powerpoint/2010/main" val="154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6</a:t>
            </a:fld>
            <a:endParaRPr lang="en-GB" altLang="en-US" dirty="0"/>
          </a:p>
        </p:txBody>
      </p:sp>
      <p:sp>
        <p:nvSpPr>
          <p:cNvPr id="3" name="Title 1"/>
          <p:cNvSpPr txBox="1">
            <a:spLocks/>
          </p:cNvSpPr>
          <p:nvPr/>
        </p:nvSpPr>
        <p:spPr>
          <a:xfrm>
            <a:off x="0" y="1700808"/>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Seven steps to programme planning</a:t>
            </a:r>
            <a:endParaRPr lang="en-GB" sz="3200" dirty="0">
              <a:solidFill>
                <a:srgbClr val="5087C7"/>
              </a:solidFill>
            </a:endParaRPr>
          </a:p>
        </p:txBody>
      </p:sp>
      <p:sp>
        <p:nvSpPr>
          <p:cNvPr id="4" name="TextBox 3">
            <a:extLst>
              <a:ext uri="{FF2B5EF4-FFF2-40B4-BE49-F238E27FC236}">
                <a16:creationId xmlns:a16="http://schemas.microsoft.com/office/drawing/2014/main" id="{336F24B9-4ECC-4D17-B9CE-607B54C6DFB0}"/>
              </a:ext>
            </a:extLst>
          </p:cNvPr>
          <p:cNvSpPr txBox="1"/>
          <p:nvPr/>
        </p:nvSpPr>
        <p:spPr>
          <a:xfrm>
            <a:off x="1691680" y="2492896"/>
            <a:ext cx="6120680" cy="4010328"/>
          </a:xfrm>
          <a:prstGeom prst="rect">
            <a:avLst/>
          </a:prstGeom>
          <a:noFill/>
        </p:spPr>
        <p:txBody>
          <a:bodyPr wrap="square" rtlCol="0">
            <a:spAutoFit/>
          </a:bodyPr>
          <a:lstStyle/>
          <a:p>
            <a:pPr>
              <a:spcAft>
                <a:spcPts val="600"/>
              </a:spcAft>
            </a:pPr>
            <a:r>
              <a:rPr lang="en-GB" sz="2600" dirty="0">
                <a:solidFill>
                  <a:srgbClr val="C40063"/>
                </a:solidFill>
                <a:latin typeface="Trebuchet MS" panose="020B0603020202020204" pitchFamily="34" charset="0"/>
              </a:rPr>
              <a:t>Step 1: </a:t>
            </a:r>
            <a:r>
              <a:rPr lang="en-GB" sz="2600" dirty="0">
                <a:latin typeface="Trebuchet MS" panose="020B0603020202020204" pitchFamily="34" charset="0"/>
              </a:rPr>
              <a:t>Unit planning time. </a:t>
            </a:r>
          </a:p>
          <a:p>
            <a:pPr>
              <a:spcAft>
                <a:spcPts val="600"/>
              </a:spcAft>
            </a:pPr>
            <a:r>
              <a:rPr lang="en-GB" sz="2600" dirty="0">
                <a:solidFill>
                  <a:srgbClr val="C40063"/>
                </a:solidFill>
                <a:latin typeface="Trebuchet MS" panose="020B0603020202020204" pitchFamily="34" charset="0"/>
              </a:rPr>
              <a:t>Step 2: </a:t>
            </a:r>
            <a:r>
              <a:rPr lang="en-GB" sz="2600" dirty="0">
                <a:latin typeface="Trebuchet MS" panose="020B0603020202020204" pitchFamily="34" charset="0"/>
              </a:rPr>
              <a:t>Fixed events and activities.</a:t>
            </a:r>
          </a:p>
          <a:p>
            <a:pPr>
              <a:spcAft>
                <a:spcPts val="600"/>
              </a:spcAft>
            </a:pPr>
            <a:r>
              <a:rPr lang="en-GB" sz="2600" dirty="0">
                <a:solidFill>
                  <a:srgbClr val="C40063"/>
                </a:solidFill>
                <a:latin typeface="Trebuchet MS" panose="020B0603020202020204" pitchFamily="34" charset="0"/>
              </a:rPr>
              <a:t>Step 3: </a:t>
            </a:r>
            <a:r>
              <a:rPr lang="en-GB" sz="2600" dirty="0">
                <a:latin typeface="Trebuchet MS" panose="020B0603020202020204" pitchFamily="34" charset="0"/>
              </a:rPr>
              <a:t>Choose your skills builders.</a:t>
            </a:r>
          </a:p>
          <a:p>
            <a:pPr>
              <a:spcAft>
                <a:spcPts val="600"/>
              </a:spcAft>
            </a:pPr>
            <a:r>
              <a:rPr lang="en-GB" sz="2600" dirty="0">
                <a:solidFill>
                  <a:srgbClr val="C40063"/>
                </a:solidFill>
                <a:latin typeface="Trebuchet MS" panose="020B0603020202020204" pitchFamily="34" charset="0"/>
              </a:rPr>
              <a:t>Step 4: </a:t>
            </a:r>
            <a:r>
              <a:rPr lang="en-GB" sz="2600" dirty="0">
                <a:latin typeface="Trebuchet MS" panose="020B0603020202020204" pitchFamily="34" charset="0"/>
              </a:rPr>
              <a:t>Skills builders, when and how?</a:t>
            </a:r>
          </a:p>
          <a:p>
            <a:pPr>
              <a:spcAft>
                <a:spcPts val="600"/>
              </a:spcAft>
            </a:pPr>
            <a:r>
              <a:rPr lang="en-GB" sz="2600" dirty="0">
                <a:solidFill>
                  <a:srgbClr val="C40063"/>
                </a:solidFill>
                <a:latin typeface="Trebuchet MS" panose="020B0603020202020204" pitchFamily="34" charset="0"/>
              </a:rPr>
              <a:t>Step 5: </a:t>
            </a:r>
            <a:r>
              <a:rPr lang="en-GB" sz="2600" dirty="0">
                <a:latin typeface="Trebuchet MS" panose="020B0603020202020204" pitchFamily="34" charset="0"/>
              </a:rPr>
              <a:t>Interest badges.</a:t>
            </a:r>
          </a:p>
          <a:p>
            <a:pPr>
              <a:spcAft>
                <a:spcPts val="600"/>
              </a:spcAft>
            </a:pPr>
            <a:r>
              <a:rPr lang="en-GB" sz="2600" dirty="0">
                <a:solidFill>
                  <a:srgbClr val="C40063"/>
                </a:solidFill>
                <a:latin typeface="Trebuchet MS" panose="020B0603020202020204" pitchFamily="34" charset="0"/>
              </a:rPr>
              <a:t>Step 6:</a:t>
            </a:r>
            <a:r>
              <a:rPr lang="en-GB" sz="2600" dirty="0">
                <a:latin typeface="Trebuchet MS" panose="020B0603020202020204" pitchFamily="34" charset="0"/>
              </a:rPr>
              <a:t> Which unit meeting activities?</a:t>
            </a:r>
          </a:p>
          <a:p>
            <a:pPr>
              <a:spcAft>
                <a:spcPts val="600"/>
              </a:spcAft>
            </a:pPr>
            <a:r>
              <a:rPr lang="en-GB" sz="2600" dirty="0">
                <a:solidFill>
                  <a:srgbClr val="C40063"/>
                </a:solidFill>
                <a:latin typeface="Trebuchet MS" panose="020B0603020202020204" pitchFamily="34" charset="0"/>
              </a:rPr>
              <a:t>Step 7:</a:t>
            </a:r>
            <a:r>
              <a:rPr lang="en-GB" sz="2600" dirty="0">
                <a:latin typeface="Trebuchet MS" panose="020B0603020202020204" pitchFamily="34" charset="0"/>
              </a:rPr>
              <a:t> Unit meeting activities, when? </a:t>
            </a:r>
          </a:p>
          <a:p>
            <a:endParaRPr lang="en-GB" dirty="0"/>
          </a:p>
        </p:txBody>
      </p:sp>
    </p:spTree>
    <p:extLst>
      <p:ext uri="{BB962C8B-B14F-4D97-AF65-F5344CB8AC3E}">
        <p14:creationId xmlns:p14="http://schemas.microsoft.com/office/powerpoint/2010/main" val="137126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7</a:t>
            </a:fld>
            <a:endParaRPr lang="en-GB" altLang="en-US" dirty="0"/>
          </a:p>
        </p:txBody>
      </p:sp>
      <p:sp>
        <p:nvSpPr>
          <p:cNvPr id="3" name="Title 1"/>
          <p:cNvSpPr txBox="1">
            <a:spLocks/>
          </p:cNvSpPr>
          <p:nvPr/>
        </p:nvSpPr>
        <p:spPr>
          <a:xfrm>
            <a:off x="0" y="1412776"/>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Step 1: Unit planning time</a:t>
            </a:r>
            <a:endParaRPr lang="en-GB" sz="3200" dirty="0">
              <a:solidFill>
                <a:srgbClr val="5087C7"/>
              </a:solidFill>
            </a:endParaRPr>
          </a:p>
        </p:txBody>
      </p:sp>
      <p:pic>
        <p:nvPicPr>
          <p:cNvPr id="5" name="Picture 4">
            <a:extLst>
              <a:ext uri="{FF2B5EF4-FFF2-40B4-BE49-F238E27FC236}">
                <a16:creationId xmlns:a16="http://schemas.microsoft.com/office/drawing/2014/main" id="{B706B233-4108-41D7-ACF3-5AF0A8EDEE76}"/>
              </a:ext>
            </a:extLst>
          </p:cNvPr>
          <p:cNvPicPr>
            <a:picLocks noChangeAspect="1"/>
          </p:cNvPicPr>
          <p:nvPr/>
        </p:nvPicPr>
        <p:blipFill rotWithShape="1">
          <a:blip r:embed="rId2"/>
          <a:srcRect l="8858" t="-49" r="9528" b="-1"/>
          <a:stretch/>
        </p:blipFill>
        <p:spPr>
          <a:xfrm>
            <a:off x="1735099" y="2060848"/>
            <a:ext cx="5673801" cy="3890337"/>
          </a:xfrm>
          <a:prstGeom prst="rect">
            <a:avLst/>
          </a:prstGeom>
        </p:spPr>
      </p:pic>
    </p:spTree>
    <p:extLst>
      <p:ext uri="{BB962C8B-B14F-4D97-AF65-F5344CB8AC3E}">
        <p14:creationId xmlns:p14="http://schemas.microsoft.com/office/powerpoint/2010/main" val="265784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8</a:t>
            </a:fld>
            <a:endParaRPr lang="en-GB" altLang="en-US" dirty="0"/>
          </a:p>
        </p:txBody>
      </p:sp>
      <p:sp>
        <p:nvSpPr>
          <p:cNvPr id="3" name="Title 1"/>
          <p:cNvSpPr txBox="1">
            <a:spLocks/>
          </p:cNvSpPr>
          <p:nvPr/>
        </p:nvSpPr>
        <p:spPr>
          <a:xfrm>
            <a:off x="9549" y="1340768"/>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Girl-led decision-making</a:t>
            </a:r>
            <a:endParaRPr lang="en-GB" sz="3200" dirty="0">
              <a:solidFill>
                <a:srgbClr val="5087C7"/>
              </a:solidFill>
            </a:endParaRPr>
          </a:p>
        </p:txBody>
      </p:sp>
      <p:pic>
        <p:nvPicPr>
          <p:cNvPr id="6" name="Picture 5">
            <a:extLst>
              <a:ext uri="{FF2B5EF4-FFF2-40B4-BE49-F238E27FC236}">
                <a16:creationId xmlns:a16="http://schemas.microsoft.com/office/drawing/2014/main" id="{BA7A1BBC-6D39-45F0-A73C-18DED297E7CA}"/>
              </a:ext>
            </a:extLst>
          </p:cNvPr>
          <p:cNvPicPr>
            <a:picLocks noChangeAspect="1"/>
          </p:cNvPicPr>
          <p:nvPr/>
        </p:nvPicPr>
        <p:blipFill rotWithShape="1">
          <a:blip r:embed="rId2"/>
          <a:srcRect b="30976"/>
          <a:stretch/>
        </p:blipFill>
        <p:spPr>
          <a:xfrm>
            <a:off x="1763688" y="2229420"/>
            <a:ext cx="5635722" cy="3863703"/>
          </a:xfrm>
          <a:prstGeom prst="rect">
            <a:avLst/>
          </a:prstGeom>
        </p:spPr>
      </p:pic>
    </p:spTree>
    <p:extLst>
      <p:ext uri="{BB962C8B-B14F-4D97-AF65-F5344CB8AC3E}">
        <p14:creationId xmlns:p14="http://schemas.microsoft.com/office/powerpoint/2010/main" val="308591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fld id="{00000000-1234-1234-1234-123412341234}" type="slidenum">
              <a:rPr lang="en-GB" smtClean="0">
                <a:latin typeface="Arial"/>
                <a:ea typeface="Arial"/>
                <a:cs typeface="Arial"/>
                <a:sym typeface="Arial"/>
              </a:rPr>
              <a:pPr>
                <a:defRPr/>
              </a:pPr>
              <a:t>9</a:t>
            </a:fld>
            <a:endParaRPr lang="en-GB" altLang="en-US" dirty="0"/>
          </a:p>
        </p:txBody>
      </p:sp>
      <p:sp>
        <p:nvSpPr>
          <p:cNvPr id="3" name="Title 1"/>
          <p:cNvSpPr txBox="1">
            <a:spLocks/>
          </p:cNvSpPr>
          <p:nvPr/>
        </p:nvSpPr>
        <p:spPr>
          <a:xfrm>
            <a:off x="-23297" y="1412776"/>
            <a:ext cx="9144000" cy="561975"/>
          </a:xfrm>
          <a:prstGeom prst="rect">
            <a:avLst/>
          </a:prstGeom>
        </p:spPr>
        <p:txBody>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lgn="ctr"/>
            <a:r>
              <a:rPr lang="en-GB" sz="3200" dirty="0">
                <a:solidFill>
                  <a:srgbClr val="5087C7"/>
                </a:solidFill>
                <a:latin typeface="Trebuchet MS"/>
                <a:ea typeface="Trebuchet MS"/>
                <a:cs typeface="Trebuchet MS"/>
                <a:sym typeface="Trebuchet MS"/>
              </a:rPr>
              <a:t>Step 2: Fixed events and activities</a:t>
            </a:r>
            <a:endParaRPr lang="en-GB" sz="3200" dirty="0">
              <a:solidFill>
                <a:srgbClr val="5087C7"/>
              </a:solidFill>
            </a:endParaRPr>
          </a:p>
        </p:txBody>
      </p:sp>
      <p:pic>
        <p:nvPicPr>
          <p:cNvPr id="6" name="Picture 5">
            <a:extLst>
              <a:ext uri="{FF2B5EF4-FFF2-40B4-BE49-F238E27FC236}">
                <a16:creationId xmlns:a16="http://schemas.microsoft.com/office/drawing/2014/main" id="{DD0D393B-23D5-48AF-A490-1F53092D8B00}"/>
              </a:ext>
            </a:extLst>
          </p:cNvPr>
          <p:cNvPicPr>
            <a:picLocks noChangeAspect="1"/>
          </p:cNvPicPr>
          <p:nvPr/>
        </p:nvPicPr>
        <p:blipFill rotWithShape="1">
          <a:blip r:embed="rId2"/>
          <a:srcRect l="5771" r="10675"/>
          <a:stretch/>
        </p:blipFill>
        <p:spPr>
          <a:xfrm>
            <a:off x="1739411" y="2132856"/>
            <a:ext cx="5618583" cy="3912000"/>
          </a:xfrm>
          <a:prstGeom prst="rect">
            <a:avLst/>
          </a:prstGeom>
        </p:spPr>
      </p:pic>
    </p:spTree>
    <p:extLst>
      <p:ext uri="{BB962C8B-B14F-4D97-AF65-F5344CB8AC3E}">
        <p14:creationId xmlns:p14="http://schemas.microsoft.com/office/powerpoint/2010/main" val="3328513807"/>
      </p:ext>
    </p:extLst>
  </p:cSld>
  <p:clrMapOvr>
    <a:masterClrMapping/>
  </p:clrMapOvr>
</p:sld>
</file>

<file path=ppt/theme/theme1.xml><?xml version="1.0" encoding="utf-8"?>
<a:theme xmlns:a="http://schemas.openxmlformats.org/drawingml/2006/main" name="Default Theme">
  <a:themeElements>
    <a:clrScheme name="Default Design 13">
      <a:dk1>
        <a:srgbClr val="000000"/>
      </a:dk1>
      <a:lt1>
        <a:srgbClr val="FFFFFF"/>
      </a:lt1>
      <a:dk2>
        <a:srgbClr val="009F4D"/>
      </a:dk2>
      <a:lt2>
        <a:srgbClr val="97999B"/>
      </a:lt2>
      <a:accent1>
        <a:srgbClr val="007A53"/>
      </a:accent1>
      <a:accent2>
        <a:srgbClr val="E1E000"/>
      </a:accent2>
      <a:accent3>
        <a:srgbClr val="FFFFFF"/>
      </a:accent3>
      <a:accent4>
        <a:srgbClr val="000000"/>
      </a:accent4>
      <a:accent5>
        <a:srgbClr val="AABEB3"/>
      </a:accent5>
      <a:accent6>
        <a:srgbClr val="CCCB00"/>
      </a:accent6>
      <a:hlink>
        <a:srgbClr val="97999B"/>
      </a:hlink>
      <a:folHlink>
        <a:srgbClr val="97999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1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Whitney Book"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1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Whitney Book" pitchFamily="5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9F4D"/>
        </a:dk2>
        <a:lt2>
          <a:srgbClr val="97999B"/>
        </a:lt2>
        <a:accent1>
          <a:srgbClr val="007A53"/>
        </a:accent1>
        <a:accent2>
          <a:srgbClr val="E1E000"/>
        </a:accent2>
        <a:accent3>
          <a:srgbClr val="FFFFFF"/>
        </a:accent3>
        <a:accent4>
          <a:srgbClr val="000000"/>
        </a:accent4>
        <a:accent5>
          <a:srgbClr val="AABEB3"/>
        </a:accent5>
        <a:accent6>
          <a:srgbClr val="CCCB00"/>
        </a:accent6>
        <a:hlink>
          <a:srgbClr val="97999B"/>
        </a:hlink>
        <a:folHlink>
          <a:srgbClr val="97999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Girlguiding Programme powerpoint presentation template</Template>
  <TotalTime>4491</TotalTime>
  <Words>2467</Words>
  <Application>Microsoft Office PowerPoint</Application>
  <PresentationFormat>On-screen Show (4:3)</PresentationFormat>
  <Paragraphs>218</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Traditional Arabic</vt:lpstr>
      <vt:lpstr>Trebuchet MS</vt:lpstr>
      <vt:lpstr>Whitney Book</vt:lpstr>
      <vt:lpstr>Default Theme</vt:lpstr>
      <vt:lpstr>Unit programme planning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the title of your session here</dc:title>
  <dc:creator>Anna Wright</dc:creator>
  <cp:lastModifiedBy>Charlotte Kendall</cp:lastModifiedBy>
  <cp:revision>225</cp:revision>
  <cp:lastPrinted>2018-01-29T00:49:31Z</cp:lastPrinted>
  <dcterms:modified xsi:type="dcterms:W3CDTF">2019-11-07T15:01:12Z</dcterms:modified>
</cp:coreProperties>
</file>