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24"/>
  </p:notesMasterIdLst>
  <p:handoutMasterIdLst>
    <p:handoutMasterId r:id="rId25"/>
  </p:handoutMasterIdLst>
  <p:sldIdLst>
    <p:sldId id="256" r:id="rId2"/>
    <p:sldId id="257" r:id="rId3"/>
    <p:sldId id="258" r:id="rId4"/>
    <p:sldId id="336" r:id="rId5"/>
    <p:sldId id="299" r:id="rId6"/>
    <p:sldId id="319" r:id="rId7"/>
    <p:sldId id="339" r:id="rId8"/>
    <p:sldId id="322" r:id="rId9"/>
    <p:sldId id="335" r:id="rId10"/>
    <p:sldId id="331" r:id="rId11"/>
    <p:sldId id="317" r:id="rId12"/>
    <p:sldId id="323" r:id="rId13"/>
    <p:sldId id="324" r:id="rId14"/>
    <p:sldId id="328" r:id="rId15"/>
    <p:sldId id="329" r:id="rId16"/>
    <p:sldId id="330" r:id="rId17"/>
    <p:sldId id="334" r:id="rId18"/>
    <p:sldId id="326" r:id="rId19"/>
    <p:sldId id="327" r:id="rId20"/>
    <p:sldId id="333" r:id="rId21"/>
    <p:sldId id="337" r:id="rId22"/>
    <p:sldId id="338" r:id="rId23"/>
  </p:sldIdLst>
  <p:sldSz cx="9144000" cy="6858000" type="screen4x3"/>
  <p:notesSz cx="6811963" cy="9944100"/>
  <p:defaultTextStyle>
    <a:defPPr>
      <a:defRPr lang="en-GB"/>
    </a:defPPr>
    <a:lvl1pPr algn="l" rtl="0" fontAlgn="base">
      <a:spcBef>
        <a:spcPct val="10000"/>
      </a:spcBef>
      <a:spcAft>
        <a:spcPct val="0"/>
      </a:spcAft>
      <a:defRPr sz="2000" kern="1200">
        <a:solidFill>
          <a:schemeClr val="tx1"/>
        </a:solidFill>
        <a:latin typeface="Whitney Book" charset="0"/>
        <a:ea typeface="ＭＳ Ｐゴシック" charset="0"/>
        <a:cs typeface="+mn-cs"/>
      </a:defRPr>
    </a:lvl1pPr>
    <a:lvl2pPr marL="457200" algn="l" rtl="0" fontAlgn="base">
      <a:spcBef>
        <a:spcPct val="10000"/>
      </a:spcBef>
      <a:spcAft>
        <a:spcPct val="0"/>
      </a:spcAft>
      <a:defRPr sz="2000" kern="1200">
        <a:solidFill>
          <a:schemeClr val="tx1"/>
        </a:solidFill>
        <a:latin typeface="Whitney Book" charset="0"/>
        <a:ea typeface="ＭＳ Ｐゴシック" charset="0"/>
        <a:cs typeface="+mn-cs"/>
      </a:defRPr>
    </a:lvl2pPr>
    <a:lvl3pPr marL="914400" algn="l" rtl="0" fontAlgn="base">
      <a:spcBef>
        <a:spcPct val="10000"/>
      </a:spcBef>
      <a:spcAft>
        <a:spcPct val="0"/>
      </a:spcAft>
      <a:defRPr sz="2000" kern="1200">
        <a:solidFill>
          <a:schemeClr val="tx1"/>
        </a:solidFill>
        <a:latin typeface="Whitney Book" charset="0"/>
        <a:ea typeface="ＭＳ Ｐゴシック" charset="0"/>
        <a:cs typeface="+mn-cs"/>
      </a:defRPr>
    </a:lvl3pPr>
    <a:lvl4pPr marL="1371600" algn="l" rtl="0" fontAlgn="base">
      <a:spcBef>
        <a:spcPct val="10000"/>
      </a:spcBef>
      <a:spcAft>
        <a:spcPct val="0"/>
      </a:spcAft>
      <a:defRPr sz="2000" kern="1200">
        <a:solidFill>
          <a:schemeClr val="tx1"/>
        </a:solidFill>
        <a:latin typeface="Whitney Book" charset="0"/>
        <a:ea typeface="ＭＳ Ｐゴシック" charset="0"/>
        <a:cs typeface="+mn-cs"/>
      </a:defRPr>
    </a:lvl4pPr>
    <a:lvl5pPr marL="1828800" algn="l" rtl="0" fontAlgn="base">
      <a:spcBef>
        <a:spcPct val="10000"/>
      </a:spcBef>
      <a:spcAft>
        <a:spcPct val="0"/>
      </a:spcAft>
      <a:defRPr sz="2000" kern="1200">
        <a:solidFill>
          <a:schemeClr val="tx1"/>
        </a:solidFill>
        <a:latin typeface="Whitney Book" charset="0"/>
        <a:ea typeface="ＭＳ Ｐゴシック" charset="0"/>
        <a:cs typeface="+mn-cs"/>
      </a:defRPr>
    </a:lvl5pPr>
    <a:lvl6pPr marL="2286000" algn="l" defTabSz="457200" rtl="0" eaLnBrk="1" latinLnBrk="0" hangingPunct="1">
      <a:defRPr sz="2000" kern="1200">
        <a:solidFill>
          <a:schemeClr val="tx1"/>
        </a:solidFill>
        <a:latin typeface="Whitney Book" charset="0"/>
        <a:ea typeface="ＭＳ Ｐゴシック" charset="0"/>
        <a:cs typeface="+mn-cs"/>
      </a:defRPr>
    </a:lvl6pPr>
    <a:lvl7pPr marL="2743200" algn="l" defTabSz="457200" rtl="0" eaLnBrk="1" latinLnBrk="0" hangingPunct="1">
      <a:defRPr sz="2000" kern="1200">
        <a:solidFill>
          <a:schemeClr val="tx1"/>
        </a:solidFill>
        <a:latin typeface="Whitney Book" charset="0"/>
        <a:ea typeface="ＭＳ Ｐゴシック" charset="0"/>
        <a:cs typeface="+mn-cs"/>
      </a:defRPr>
    </a:lvl7pPr>
    <a:lvl8pPr marL="3200400" algn="l" defTabSz="457200" rtl="0" eaLnBrk="1" latinLnBrk="0" hangingPunct="1">
      <a:defRPr sz="2000" kern="1200">
        <a:solidFill>
          <a:schemeClr val="tx1"/>
        </a:solidFill>
        <a:latin typeface="Whitney Book" charset="0"/>
        <a:ea typeface="ＭＳ Ｐゴシック" charset="0"/>
        <a:cs typeface="+mn-cs"/>
      </a:defRPr>
    </a:lvl8pPr>
    <a:lvl9pPr marL="3657600" algn="l" defTabSz="457200" rtl="0" eaLnBrk="1" latinLnBrk="0" hangingPunct="1">
      <a:defRPr sz="2000" kern="1200">
        <a:solidFill>
          <a:schemeClr val="tx1"/>
        </a:solidFill>
        <a:latin typeface="Whitney Book"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arine Lee" initials="KL" lastIdx="3" clrIdx="0"/>
  <p:cmAuthor id="2" name="Anna Wright" initials="AW" lastIdx="26" clrIdx="1"/>
  <p:cmAuthor id="3" name="Susannah Sinfield" initials="SS" lastIdx="9" clrIdx="2"/>
  <p:cmAuthor id="4" name="Alison Harmer" initials="AH" lastIdx="14" clrIdx="3"/>
  <p:cmAuthor id="5" name="Deborah" initials="D" lastIdx="3" clrIdx="4"/>
  <p:cmAuthor id="6" name="Mike Wells" initials="" lastIdx="0" clrIdx="5"/>
  <p:cmAuthor id="7" name="Sabeha Syed" initials="SS" lastIdx="2" clrIdx="6"/>
  <p:cmAuthor id="8" name="Sabeha Syed" initials="SS [2]" lastIdx="1" clrIdx="7"/>
  <p:cmAuthor id="9" name="Sabeha Syed" initials="SS [3]" lastIdx="1" clrIdx="8"/>
  <p:cmAuthor id="10" name="Sabeha Syed" initials="SS [4]" lastIdx="1" clrIdx="9"/>
  <p:cmAuthor id="11" name="Sabeha Syed" initials="SS [5]" lastIdx="1" clrIdx="10"/>
  <p:cmAuthor id="12" name="Sabeha Syed" initials="SS [6]" lastIdx="1" clrIdx="11"/>
  <p:cmAuthor id="13" name="Sabeha Syed" initials="SS [7]" lastIdx="1" clrIdx="12"/>
  <p:cmAuthor id="14" name="Sabeha Syed" initials="SS [8]" lastIdx="1" clrIdx="13"/>
  <p:cmAuthor id="15" name="Sabeha Syed" initials="SS [9]" lastIdx="1" clrIdx="14"/>
  <p:cmAuthor id="16" name="Sabeha Syed" initials="SS [10]" lastIdx="1" clrIdx="15"/>
  <p:cmAuthor id="17" name="Sabeha Syed" initials="SS [11]" lastIdx="1" clrIdx="16"/>
  <p:cmAuthor id="18" name="Sabeha Syed" initials="SS [12]" lastIdx="1" clrIdx="17"/>
  <p:cmAuthor id="19" name="Sabeha Syed" initials="SS [13]" lastIdx="1" clrIdx="18"/>
  <p:cmAuthor id="20" name="Sabeha Syed" initials="SS [14]" lastIdx="1" clrIdx="19"/>
  <p:cmAuthor id="21" name="Sabeha Syed" initials="SS [15]" lastIdx="1" clrIdx="20"/>
  <p:cmAuthor id="22" name="Sabeha Syed" initials="SS [16]" lastIdx="1" clrIdx="21"/>
  <p:cmAuthor id="23" name="Sabeha Syed" initials="SS [17]" lastIdx="1" clrIdx="22"/>
  <p:cmAuthor id="24" name="Sabeha Syed" initials="SS [18]" lastIdx="1" clrIdx="23"/>
  <p:cmAuthor id="25" name="Sabeha Syed" initials="SS [19]" lastIdx="1" clrIdx="24"/>
  <p:cmAuthor id="26" name="Sabeha Syed" initials="SS [20]" lastIdx="1" clrIdx="25"/>
  <p:cmAuthor id="27" name="Charlotte Kendall" initials="CK" lastIdx="3" clrIdx="26">
    <p:extLst>
      <p:ext uri="{19B8F6BF-5375-455C-9EA6-DF929625EA0E}">
        <p15:presenceInfo xmlns:p15="http://schemas.microsoft.com/office/powerpoint/2012/main" userId="S::Charlotte.Kendall@girlguiding.org.uk::63f853c5-03c9-4d17-a648-606a2c7cdda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87C7"/>
    <a:srgbClr val="4CBAC4"/>
    <a:srgbClr val="4C9CD0"/>
    <a:srgbClr val="FFE97F"/>
    <a:srgbClr val="F47A6E"/>
    <a:srgbClr val="EF3F30"/>
    <a:srgbClr val="C40062"/>
    <a:srgbClr val="F5B5D3"/>
    <a:srgbClr val="F28C00"/>
    <a:srgbClr val="76B8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3BB2C98-B898-43C5-8C48-06FBBFC30F14}">
  <a:tblStyle styleId="{D3BB2C98-B898-43C5-8C48-06FBBFC30F1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69C716B-CC07-413E-A7C4-F693501BDA03}" styleName="Table_1">
    <a:wholeTbl>
      <a:tcTxStyle b="off" i="off">
        <a:font>
          <a:latin typeface="Arial"/>
          <a:ea typeface="Arial"/>
          <a:cs typeface="Arial"/>
        </a:font>
        <a:schemeClr val="dk1"/>
      </a:tcTxStyle>
      <a:tcStyle>
        <a:tcBdr>
          <a:left>
            <a:ln w="9525" cap="flat" cmpd="sng">
              <a:solidFill>
                <a:schemeClr val="accent3"/>
              </a:solidFill>
              <a:prstDash val="solid"/>
              <a:round/>
              <a:headEnd type="none" w="med" len="med"/>
              <a:tailEnd type="none" w="med" len="med"/>
            </a:ln>
          </a:left>
          <a:right>
            <a:ln w="9525" cap="flat" cmpd="sng">
              <a:solidFill>
                <a:schemeClr val="accent3"/>
              </a:solidFill>
              <a:prstDash val="solid"/>
              <a:round/>
              <a:headEnd type="none" w="med" len="med"/>
              <a:tailEnd type="none" w="med" len="med"/>
            </a:ln>
          </a:right>
          <a:top>
            <a:ln w="9525" cap="flat" cmpd="sng">
              <a:solidFill>
                <a:schemeClr val="accent3"/>
              </a:solidFill>
              <a:prstDash val="solid"/>
              <a:round/>
              <a:headEnd type="none" w="med" len="med"/>
              <a:tailEnd type="none" w="med" len="med"/>
            </a:ln>
          </a:top>
          <a:bottom>
            <a:ln w="9525" cap="flat" cmpd="sng">
              <a:solidFill>
                <a:schemeClr val="accent3"/>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TxStyle/>
      <a:tcStyle>
        <a:tcBdr>
          <a:top>
            <a:ln w="9525" cap="flat" cmpd="sng">
              <a:solidFill>
                <a:schemeClr val="accent3"/>
              </a:solidFill>
              <a:prstDash val="solid"/>
              <a:round/>
              <a:headEnd type="none" w="med" len="med"/>
              <a:tailEnd type="none" w="med" len="med"/>
            </a:ln>
          </a:top>
          <a:bottom>
            <a:ln w="9525" cap="flat" cmpd="sng">
              <a:solidFill>
                <a:schemeClr val="accent3"/>
              </a:solidFill>
              <a:prstDash val="solid"/>
              <a:round/>
              <a:headEnd type="none" w="med" len="med"/>
              <a:tailEnd type="none" w="med" len="med"/>
            </a:ln>
          </a:bottom>
        </a:tcBdr>
      </a:tcStyle>
    </a:band1H>
    <a:band2H>
      <a:tcTxStyle/>
      <a:tcStyle>
        <a:tcBdr/>
      </a:tcStyle>
    </a:band2H>
    <a:band1V>
      <a:tcTxStyle/>
      <a:tcStyle>
        <a:tcBdr>
          <a:left>
            <a:ln w="9525" cap="flat" cmpd="sng">
              <a:solidFill>
                <a:schemeClr val="accent3"/>
              </a:solidFill>
              <a:prstDash val="solid"/>
              <a:round/>
              <a:headEnd type="none" w="med" len="med"/>
              <a:tailEnd type="none" w="med" len="med"/>
            </a:ln>
          </a:left>
          <a:right>
            <a:ln w="9525" cap="flat" cmpd="sng">
              <a:solidFill>
                <a:schemeClr val="accent3"/>
              </a:solidFill>
              <a:prstDash val="solid"/>
              <a:round/>
              <a:headEnd type="none" w="med" len="med"/>
              <a:tailEnd type="none" w="med" len="med"/>
            </a:ln>
          </a:right>
        </a:tcBdr>
      </a:tcStyle>
    </a:band1V>
    <a:band2V>
      <a:tcTxStyle/>
      <a:tcStyle>
        <a:tcBdr>
          <a:left>
            <a:ln w="9525" cap="flat" cmpd="sng">
              <a:solidFill>
                <a:schemeClr val="accent3"/>
              </a:solidFill>
              <a:prstDash val="solid"/>
              <a:round/>
              <a:headEnd type="none" w="med" len="med"/>
              <a:tailEnd type="none" w="med" len="med"/>
            </a:ln>
          </a:left>
          <a:right>
            <a:ln w="9525" cap="flat" cmpd="sng">
              <a:solidFill>
                <a:schemeClr val="accent3"/>
              </a:solidFill>
              <a:prstDash val="solid"/>
              <a:round/>
              <a:headEnd type="none" w="med" len="med"/>
              <a:tailEnd type="none" w="med" len="med"/>
            </a:ln>
          </a:right>
        </a:tcBdr>
      </a:tcStyle>
    </a:band2V>
    <a:lastCol>
      <a:tcTxStyle b="on" i="off"/>
      <a:tcStyle>
        <a:tcBdr/>
      </a:tcStyle>
    </a:lastCol>
    <a:firstCol>
      <a:tcTxStyle b="on" i="off"/>
      <a:tcStyle>
        <a:tcBdr/>
      </a:tcStyle>
    </a:firstCol>
    <a:lastRow>
      <a:tcTxStyle b="on" i="off"/>
      <a:tcStyle>
        <a:tcBdr>
          <a:top>
            <a:ln w="50800" cap="flat" cmpd="sng">
              <a:solidFill>
                <a:schemeClr val="accent3"/>
              </a:solidFill>
              <a:prstDash val="solid"/>
              <a:round/>
              <a:headEnd type="none" w="med" len="med"/>
              <a:tailEnd type="none" w="med" len="med"/>
            </a:ln>
          </a:top>
        </a:tcBdr>
      </a:tcStyle>
    </a:lastRow>
    <a:seCell>
      <a:tcTxStyle/>
      <a:tcStyle>
        <a:tcBdr/>
      </a:tcStyle>
    </a:seCell>
    <a:swCell>
      <a:tcTxStyle/>
      <a:tcStyle>
        <a:tcBdr/>
      </a:tcStyle>
    </a:swCell>
    <a:firstRow>
      <a:tcTxStyle b="on" i="off">
        <a:font>
          <a:latin typeface="Arial"/>
          <a:ea typeface="Arial"/>
          <a:cs typeface="Arial"/>
        </a:font>
        <a:schemeClr val="lt1"/>
      </a:tcTxStyle>
      <a:tcStyle>
        <a:tcBdr/>
        <a:fill>
          <a:solidFill>
            <a:schemeClr val="accent3"/>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92" autoAdjust="0"/>
    <p:restoredTop sz="74434" autoAdjust="0"/>
  </p:normalViewPr>
  <p:slideViewPr>
    <p:cSldViewPr>
      <p:cViewPr varScale="1">
        <p:scale>
          <a:sx n="27" d="100"/>
          <a:sy n="27" d="100"/>
        </p:scale>
        <p:origin x="724" y="3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varScale="1">
        <p:scale>
          <a:sx n="81" d="100"/>
          <a:sy n="81" d="100"/>
        </p:scale>
        <p:origin x="380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2593" cy="497762"/>
          </a:xfrm>
          <a:prstGeom prst="rect">
            <a:avLst/>
          </a:prstGeom>
        </p:spPr>
        <p:txBody>
          <a:bodyPr vert="horz" lIns="91605" tIns="45802" rIns="91605" bIns="45802" rtlCol="0"/>
          <a:lstStyle>
            <a:lvl1pPr algn="l">
              <a:defRPr sz="1200"/>
            </a:lvl1pPr>
          </a:lstStyle>
          <a:p>
            <a:endParaRPr lang="en-GB"/>
          </a:p>
        </p:txBody>
      </p:sp>
      <p:sp>
        <p:nvSpPr>
          <p:cNvPr id="3" name="Date Placeholder 2"/>
          <p:cNvSpPr>
            <a:spLocks noGrp="1"/>
          </p:cNvSpPr>
          <p:nvPr>
            <p:ph type="dt" sz="quarter" idx="1"/>
          </p:nvPr>
        </p:nvSpPr>
        <p:spPr>
          <a:xfrm>
            <a:off x="3857780" y="0"/>
            <a:ext cx="2952593" cy="497762"/>
          </a:xfrm>
          <a:prstGeom prst="rect">
            <a:avLst/>
          </a:prstGeom>
        </p:spPr>
        <p:txBody>
          <a:bodyPr vert="horz" lIns="91605" tIns="45802" rIns="91605" bIns="45802" rtlCol="0"/>
          <a:lstStyle>
            <a:lvl1pPr algn="r">
              <a:defRPr sz="1200"/>
            </a:lvl1pPr>
          </a:lstStyle>
          <a:p>
            <a:fld id="{65412D3D-C560-4E39-9D79-47E60D94A78C}" type="datetimeFigureOut">
              <a:rPr lang="en-GB" smtClean="0"/>
              <a:t>07/11/2019</a:t>
            </a:fld>
            <a:endParaRPr lang="en-GB"/>
          </a:p>
        </p:txBody>
      </p:sp>
      <p:sp>
        <p:nvSpPr>
          <p:cNvPr id="4" name="Footer Placeholder 3"/>
          <p:cNvSpPr>
            <a:spLocks noGrp="1"/>
          </p:cNvSpPr>
          <p:nvPr>
            <p:ph type="ftr" sz="quarter" idx="2"/>
          </p:nvPr>
        </p:nvSpPr>
        <p:spPr>
          <a:xfrm>
            <a:off x="0" y="9446338"/>
            <a:ext cx="2952593" cy="497762"/>
          </a:xfrm>
          <a:prstGeom prst="rect">
            <a:avLst/>
          </a:prstGeom>
        </p:spPr>
        <p:txBody>
          <a:bodyPr vert="horz" lIns="91605" tIns="45802" rIns="91605" bIns="45802" rtlCol="0" anchor="b"/>
          <a:lstStyle>
            <a:lvl1pPr algn="l">
              <a:defRPr sz="1200"/>
            </a:lvl1pPr>
          </a:lstStyle>
          <a:p>
            <a:endParaRPr lang="en-GB"/>
          </a:p>
        </p:txBody>
      </p:sp>
      <p:sp>
        <p:nvSpPr>
          <p:cNvPr id="5" name="Slide Number Placeholder 4"/>
          <p:cNvSpPr>
            <a:spLocks noGrp="1"/>
          </p:cNvSpPr>
          <p:nvPr>
            <p:ph type="sldNum" sz="quarter" idx="3"/>
          </p:nvPr>
        </p:nvSpPr>
        <p:spPr>
          <a:xfrm>
            <a:off x="3857780" y="9446338"/>
            <a:ext cx="2952593" cy="497762"/>
          </a:xfrm>
          <a:prstGeom prst="rect">
            <a:avLst/>
          </a:prstGeom>
        </p:spPr>
        <p:txBody>
          <a:bodyPr vert="horz" lIns="91605" tIns="45802" rIns="91605" bIns="45802" rtlCol="0" anchor="b"/>
          <a:lstStyle>
            <a:lvl1pPr algn="r">
              <a:defRPr sz="1200"/>
            </a:lvl1pPr>
          </a:lstStyle>
          <a:p>
            <a:fld id="{756B2948-7F89-4456-9941-D36370496F00}" type="slidenum">
              <a:rPr lang="en-GB" smtClean="0"/>
              <a:t>‹#›</a:t>
            </a:fld>
            <a:endParaRPr lang="en-GB"/>
          </a:p>
        </p:txBody>
      </p:sp>
    </p:spTree>
    <p:extLst>
      <p:ext uri="{BB962C8B-B14F-4D97-AF65-F5344CB8AC3E}">
        <p14:creationId xmlns:p14="http://schemas.microsoft.com/office/powerpoint/2010/main" val="14508725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51849" cy="497205"/>
          </a:xfrm>
          <a:prstGeom prst="rect">
            <a:avLst/>
          </a:prstGeom>
          <a:noFill/>
          <a:ln>
            <a:noFill/>
          </a:ln>
        </p:spPr>
        <p:txBody>
          <a:bodyPr wrap="square" lIns="91590" tIns="91590" rIns="91590" bIns="91590" anchor="t" anchorCtr="0"/>
          <a:lstStyle>
            <a:lvl1pPr marL="0" marR="0" lvl="0" indent="0" algn="l" rtl="0">
              <a:spcBef>
                <a:spcPts val="0"/>
              </a:spcBef>
              <a:spcAft>
                <a:spcPts val="0"/>
              </a:spcAft>
              <a:buNone/>
              <a:defRPr sz="1200" b="0" i="0" u="none" strike="noStrike" cap="none">
                <a:solidFill>
                  <a:schemeClr val="dk1"/>
                </a:solidFill>
                <a:latin typeface="Arial"/>
                <a:ea typeface="Arial"/>
                <a:cs typeface="Arial"/>
                <a:sym typeface="Arial"/>
              </a:defRPr>
            </a:lvl1pPr>
            <a:lvl2pPr marL="458023"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6046"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4069"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32092"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90115" marR="0" lvl="5" indent="0" algn="l" rtl="0">
              <a:spcBef>
                <a:spcPts val="0"/>
              </a:spcBef>
              <a:buNone/>
              <a:defRPr sz="1800" b="0" i="0" u="none" strike="noStrike" cap="none">
                <a:solidFill>
                  <a:schemeClr val="dk1"/>
                </a:solidFill>
                <a:latin typeface="Arial"/>
                <a:ea typeface="Arial"/>
                <a:cs typeface="Arial"/>
                <a:sym typeface="Arial"/>
              </a:defRPr>
            </a:lvl6pPr>
            <a:lvl7pPr marL="2748138" marR="0" lvl="6" indent="0" algn="l" rtl="0">
              <a:spcBef>
                <a:spcPts val="0"/>
              </a:spcBef>
              <a:buNone/>
              <a:defRPr sz="1800" b="0" i="0" u="none" strike="noStrike" cap="none">
                <a:solidFill>
                  <a:schemeClr val="dk1"/>
                </a:solidFill>
                <a:latin typeface="Arial"/>
                <a:ea typeface="Arial"/>
                <a:cs typeface="Arial"/>
                <a:sym typeface="Arial"/>
              </a:defRPr>
            </a:lvl7pPr>
            <a:lvl8pPr marL="3206161" marR="0" lvl="7" indent="0" algn="l" rtl="0">
              <a:spcBef>
                <a:spcPts val="0"/>
              </a:spcBef>
              <a:buNone/>
              <a:defRPr sz="1800" b="0" i="0" u="none" strike="noStrike" cap="none">
                <a:solidFill>
                  <a:schemeClr val="dk1"/>
                </a:solidFill>
                <a:latin typeface="Arial"/>
                <a:ea typeface="Arial"/>
                <a:cs typeface="Arial"/>
                <a:sym typeface="Arial"/>
              </a:defRPr>
            </a:lvl8pPr>
            <a:lvl9pPr marL="3664184"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58535" y="0"/>
            <a:ext cx="2951849" cy="497205"/>
          </a:xfrm>
          <a:prstGeom prst="rect">
            <a:avLst/>
          </a:prstGeom>
          <a:noFill/>
          <a:ln>
            <a:noFill/>
          </a:ln>
        </p:spPr>
        <p:txBody>
          <a:bodyPr wrap="square" lIns="91590" tIns="91590" rIns="91590" bIns="91590" anchor="t" anchorCtr="0"/>
          <a:lstStyle>
            <a:lvl1pPr marL="0" marR="0" lvl="0" indent="0" algn="r" rtl="0">
              <a:spcBef>
                <a:spcPts val="0"/>
              </a:spcBef>
              <a:spcAft>
                <a:spcPts val="0"/>
              </a:spcAft>
              <a:buNone/>
              <a:defRPr sz="1200" b="0" i="0" u="none" strike="noStrike" cap="none">
                <a:solidFill>
                  <a:schemeClr val="dk1"/>
                </a:solidFill>
                <a:latin typeface="Arial"/>
                <a:ea typeface="Arial"/>
                <a:cs typeface="Arial"/>
                <a:sym typeface="Arial"/>
              </a:defRPr>
            </a:lvl1pPr>
            <a:lvl2pPr marL="458023"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6046"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4069"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32092"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90115" marR="0" lvl="5" indent="0" algn="l" rtl="0">
              <a:spcBef>
                <a:spcPts val="0"/>
              </a:spcBef>
              <a:buNone/>
              <a:defRPr sz="1800" b="0" i="0" u="none" strike="noStrike" cap="none">
                <a:solidFill>
                  <a:schemeClr val="dk1"/>
                </a:solidFill>
                <a:latin typeface="Arial"/>
                <a:ea typeface="Arial"/>
                <a:cs typeface="Arial"/>
                <a:sym typeface="Arial"/>
              </a:defRPr>
            </a:lvl6pPr>
            <a:lvl7pPr marL="2748138" marR="0" lvl="6" indent="0" algn="l" rtl="0">
              <a:spcBef>
                <a:spcPts val="0"/>
              </a:spcBef>
              <a:buNone/>
              <a:defRPr sz="1800" b="0" i="0" u="none" strike="noStrike" cap="none">
                <a:solidFill>
                  <a:schemeClr val="dk1"/>
                </a:solidFill>
                <a:latin typeface="Arial"/>
                <a:ea typeface="Arial"/>
                <a:cs typeface="Arial"/>
                <a:sym typeface="Arial"/>
              </a:defRPr>
            </a:lvl7pPr>
            <a:lvl8pPr marL="3206161" marR="0" lvl="7" indent="0" algn="l" rtl="0">
              <a:spcBef>
                <a:spcPts val="0"/>
              </a:spcBef>
              <a:buNone/>
              <a:defRPr sz="1800" b="0" i="0" u="none" strike="noStrike" cap="none">
                <a:solidFill>
                  <a:schemeClr val="dk1"/>
                </a:solidFill>
                <a:latin typeface="Arial"/>
                <a:ea typeface="Arial"/>
                <a:cs typeface="Arial"/>
                <a:sym typeface="Arial"/>
              </a:defRPr>
            </a:lvl8pPr>
            <a:lvl9pPr marL="3664184"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644253" y="744080"/>
            <a:ext cx="3523456" cy="264174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1197" y="3632704"/>
            <a:ext cx="5449570" cy="5565589"/>
          </a:xfrm>
          <a:prstGeom prst="rect">
            <a:avLst/>
          </a:prstGeom>
          <a:noFill/>
          <a:ln>
            <a:noFill/>
          </a:ln>
        </p:spPr>
        <p:txBody>
          <a:bodyPr wrap="square" lIns="91590" tIns="91590" rIns="91590" bIns="91590" anchor="t" anchorCtr="0"/>
          <a:lstStyle>
            <a:lvl1pPr marL="0" marR="0" lvl="0" indent="0" algn="l" rtl="0">
              <a:spcBef>
                <a:spcPts val="0"/>
              </a:spcBef>
              <a:buChar char="●"/>
              <a:defRPr sz="1200" b="0" i="0" u="none" strike="noStrike" cap="none">
                <a:solidFill>
                  <a:schemeClr val="dk1"/>
                </a:solidFill>
                <a:latin typeface="Calibri"/>
                <a:ea typeface="Calibri"/>
                <a:cs typeface="Calibri"/>
                <a:sym typeface="Calibri"/>
              </a:defRPr>
            </a:lvl1pPr>
            <a:lvl2pPr marL="457200" marR="0" lvl="1" indent="0" algn="l" rtl="0">
              <a:spcBef>
                <a:spcPts val="0"/>
              </a:spcBef>
              <a:buChar char="○"/>
              <a:defRPr sz="1200" b="0" i="0" u="none" strike="noStrike" cap="none">
                <a:solidFill>
                  <a:schemeClr val="dk1"/>
                </a:solidFill>
                <a:latin typeface="Calibri"/>
                <a:ea typeface="Calibri"/>
                <a:cs typeface="Calibri"/>
                <a:sym typeface="Calibri"/>
              </a:defRPr>
            </a:lvl2pPr>
            <a:lvl3pPr marL="914400" marR="0" lvl="2" indent="0" algn="l" rtl="0">
              <a:spcBef>
                <a:spcPts val="0"/>
              </a:spcBef>
              <a:buChar char="■"/>
              <a:defRPr sz="1200" b="0" i="0" u="none" strike="noStrike" cap="none">
                <a:solidFill>
                  <a:schemeClr val="dk1"/>
                </a:solidFill>
                <a:latin typeface="Calibri"/>
                <a:ea typeface="Calibri"/>
                <a:cs typeface="Calibri"/>
                <a:sym typeface="Calibri"/>
              </a:defRPr>
            </a:lvl3pPr>
            <a:lvl4pPr marL="1371600" marR="0" lvl="3" indent="0" algn="l" rtl="0">
              <a:spcBef>
                <a:spcPts val="0"/>
              </a:spcBef>
              <a:buChar char="●"/>
              <a:defRPr sz="1200" b="0" i="0" u="none" strike="noStrike" cap="none">
                <a:solidFill>
                  <a:schemeClr val="dk1"/>
                </a:solidFill>
                <a:latin typeface="Calibri"/>
                <a:ea typeface="Calibri"/>
                <a:cs typeface="Calibri"/>
                <a:sym typeface="Calibri"/>
              </a:defRPr>
            </a:lvl4pPr>
            <a:lvl5pPr marL="1828800" marR="0" lvl="4" indent="0" algn="l" rtl="0">
              <a:spcBef>
                <a:spcPts val="0"/>
              </a:spcBef>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Char char="■"/>
              <a:defRPr sz="1200" b="0" i="0" u="none" strike="noStrike" cap="none">
                <a:solidFill>
                  <a:schemeClr val="dk1"/>
                </a:solidFill>
                <a:latin typeface="Calibri"/>
                <a:ea typeface="Calibri"/>
                <a:cs typeface="Calibri"/>
                <a:sym typeface="Calibri"/>
              </a:defRPr>
            </a:lvl9pPr>
          </a:lstStyle>
          <a:p>
            <a:endParaRPr dirty="0"/>
          </a:p>
        </p:txBody>
      </p:sp>
      <p:sp>
        <p:nvSpPr>
          <p:cNvPr id="7" name="Shape 7"/>
          <p:cNvSpPr txBox="1">
            <a:spLocks noGrp="1"/>
          </p:cNvSpPr>
          <p:nvPr>
            <p:ph type="ftr" idx="11"/>
          </p:nvPr>
        </p:nvSpPr>
        <p:spPr>
          <a:xfrm>
            <a:off x="0" y="9445168"/>
            <a:ext cx="2951849" cy="497205"/>
          </a:xfrm>
          <a:prstGeom prst="rect">
            <a:avLst/>
          </a:prstGeom>
          <a:noFill/>
          <a:ln>
            <a:noFill/>
          </a:ln>
        </p:spPr>
        <p:txBody>
          <a:bodyPr wrap="square" lIns="91590" tIns="91590" rIns="91590" bIns="91590" anchor="b" anchorCtr="0"/>
          <a:lstStyle>
            <a:lvl1pPr marL="0" marR="0" lvl="0" indent="0" algn="l" rtl="0">
              <a:spcBef>
                <a:spcPts val="0"/>
              </a:spcBef>
              <a:spcAft>
                <a:spcPts val="0"/>
              </a:spcAft>
              <a:buNone/>
              <a:defRPr sz="1200" b="0" i="0" u="none" strike="noStrike" cap="none">
                <a:solidFill>
                  <a:schemeClr val="dk1"/>
                </a:solidFill>
                <a:latin typeface="Arial"/>
                <a:ea typeface="Arial"/>
                <a:cs typeface="Arial"/>
                <a:sym typeface="Arial"/>
              </a:defRPr>
            </a:lvl1pPr>
            <a:lvl2pPr marL="458023"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6046"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4069"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32092"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90115" marR="0" lvl="5" indent="0" algn="l" rtl="0">
              <a:spcBef>
                <a:spcPts val="0"/>
              </a:spcBef>
              <a:buNone/>
              <a:defRPr sz="1800" b="0" i="0" u="none" strike="noStrike" cap="none">
                <a:solidFill>
                  <a:schemeClr val="dk1"/>
                </a:solidFill>
                <a:latin typeface="Arial"/>
                <a:ea typeface="Arial"/>
                <a:cs typeface="Arial"/>
                <a:sym typeface="Arial"/>
              </a:defRPr>
            </a:lvl6pPr>
            <a:lvl7pPr marL="2748138" marR="0" lvl="6" indent="0" algn="l" rtl="0">
              <a:spcBef>
                <a:spcPts val="0"/>
              </a:spcBef>
              <a:buNone/>
              <a:defRPr sz="1800" b="0" i="0" u="none" strike="noStrike" cap="none">
                <a:solidFill>
                  <a:schemeClr val="dk1"/>
                </a:solidFill>
                <a:latin typeface="Arial"/>
                <a:ea typeface="Arial"/>
                <a:cs typeface="Arial"/>
                <a:sym typeface="Arial"/>
              </a:defRPr>
            </a:lvl7pPr>
            <a:lvl8pPr marL="3206161" marR="0" lvl="7" indent="0" algn="l" rtl="0">
              <a:spcBef>
                <a:spcPts val="0"/>
              </a:spcBef>
              <a:buNone/>
              <a:defRPr sz="1800" b="0" i="0" u="none" strike="noStrike" cap="none">
                <a:solidFill>
                  <a:schemeClr val="dk1"/>
                </a:solidFill>
                <a:latin typeface="Arial"/>
                <a:ea typeface="Arial"/>
                <a:cs typeface="Arial"/>
                <a:sym typeface="Arial"/>
              </a:defRPr>
            </a:lvl8pPr>
            <a:lvl9pPr marL="3664184"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58535" y="9445168"/>
            <a:ext cx="2951849" cy="497205"/>
          </a:xfrm>
          <a:prstGeom prst="rect">
            <a:avLst/>
          </a:prstGeom>
          <a:noFill/>
          <a:ln>
            <a:noFill/>
          </a:ln>
        </p:spPr>
        <p:txBody>
          <a:bodyPr wrap="square" lIns="93894" tIns="46934" rIns="93894" bIns="46934" anchor="b" anchorCtr="0">
            <a:noAutofit/>
          </a:bodyPr>
          <a:lstStyle/>
          <a:p>
            <a:pPr algn="r">
              <a:buSzPct val="25000"/>
            </a:pPr>
            <a:fld id="{00000000-1234-1234-1234-123412341234}" type="slidenum">
              <a:rPr lang="en-GB" sz="1200" smtClean="0">
                <a:solidFill>
                  <a:schemeClr val="dk1"/>
                </a:solidFill>
              </a:rPr>
              <a:pPr algn="r">
                <a:buSzPct val="25000"/>
              </a:pPr>
              <a:t>‹#›</a:t>
            </a:fld>
            <a:endParaRPr lang="en-GB" sz="1200">
              <a:solidFill>
                <a:schemeClr val="dk1"/>
              </a:solidFill>
            </a:endParaRPr>
          </a:p>
        </p:txBody>
      </p:sp>
    </p:spTree>
    <p:extLst>
      <p:ext uri="{BB962C8B-B14F-4D97-AF65-F5344CB8AC3E}">
        <p14:creationId xmlns:p14="http://schemas.microsoft.com/office/powerpoint/2010/main" val="2689856860"/>
      </p:ext>
    </p:extLst>
  </p:cSld>
  <p:clrMap bg1="lt1" tx1="dk1" bg2="dk2" tx2="lt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919163" y="746125"/>
            <a:ext cx="4973637" cy="372903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9" name="Shape 69"/>
          <p:cNvSpPr txBox="1">
            <a:spLocks noGrp="1"/>
          </p:cNvSpPr>
          <p:nvPr>
            <p:ph type="body" idx="1"/>
          </p:nvPr>
        </p:nvSpPr>
        <p:spPr>
          <a:xfrm>
            <a:off x="681197" y="4723448"/>
            <a:ext cx="5449570" cy="4474845"/>
          </a:xfrm>
          <a:prstGeom prst="rect">
            <a:avLst/>
          </a:prstGeom>
          <a:noFill/>
          <a:ln>
            <a:noFill/>
          </a:ln>
        </p:spPr>
        <p:txBody>
          <a:bodyPr wrap="square" lIns="93894" tIns="46934" rIns="93894" bIns="46934" anchor="t" anchorCtr="0">
            <a:noAutofit/>
          </a:bodyPr>
          <a:lstStyle/>
          <a:p>
            <a:pPr>
              <a:buSzPct val="25000"/>
              <a:buNone/>
            </a:pPr>
            <a:r>
              <a:rPr lang="en-GB" sz="1200" dirty="0">
                <a:solidFill>
                  <a:schemeClr val="tx1"/>
                </a:solidFill>
                <a:latin typeface="Trebuchet MS" panose="020B0603020202020204" pitchFamily="34" charset="0"/>
              </a:rPr>
              <a:t>This training</a:t>
            </a:r>
            <a:r>
              <a:rPr lang="en-GB" sz="1200" baseline="0" dirty="0">
                <a:solidFill>
                  <a:schemeClr val="tx1"/>
                </a:solidFill>
                <a:latin typeface="Trebuchet MS" panose="020B0603020202020204" pitchFamily="34" charset="0"/>
              </a:rPr>
              <a:t> session is about the awards that are part of the Girlguiding programme.</a:t>
            </a:r>
            <a:endParaRPr lang="en-GB" sz="1200" dirty="0">
              <a:solidFill>
                <a:schemeClr val="tx1"/>
              </a:solidFill>
              <a:latin typeface="Trebuchet MS" panose="020B0603020202020204" pitchFamily="34" charset="0"/>
            </a:endParaRPr>
          </a:p>
          <a:p>
            <a:pPr>
              <a:buSzPct val="25000"/>
              <a:buNone/>
            </a:pPr>
            <a:endParaRPr lang="en-GB" sz="1200" dirty="0">
              <a:solidFill>
                <a:schemeClr val="tx1"/>
              </a:solidFill>
              <a:latin typeface="Trebuchet MS" panose="020B0603020202020204" pitchFamily="34" charset="0"/>
            </a:endParaRPr>
          </a:p>
          <a:p>
            <a:pPr>
              <a:buSzPct val="25000"/>
              <a:buNone/>
            </a:pPr>
            <a:r>
              <a:rPr lang="en-GB" sz="1200" dirty="0">
                <a:solidFill>
                  <a:schemeClr val="tx1"/>
                </a:solidFill>
                <a:latin typeface="Trebuchet MS" panose="020B0603020202020204" pitchFamily="34" charset="0"/>
              </a:rPr>
              <a:t>You are welcome to adapt the training session to suit your venue, requirements, learner needs and the context of your training, ensuring you’re retaining the key learning points. </a:t>
            </a:r>
          </a:p>
          <a:p>
            <a:pPr>
              <a:buSzPct val="25000"/>
              <a:buNone/>
            </a:pPr>
            <a:endParaRPr lang="en-GB" sz="1200" dirty="0">
              <a:solidFill>
                <a:schemeClr val="tx1"/>
              </a:solidFill>
              <a:latin typeface="Trebuchet MS" panose="020B0603020202020204" pitchFamily="34" charset="0"/>
            </a:endParaRPr>
          </a:p>
          <a:p>
            <a:pPr>
              <a:buSzPct val="25000"/>
              <a:buNone/>
            </a:pPr>
            <a:r>
              <a:rPr lang="en-GB" sz="1200" dirty="0">
                <a:solidFill>
                  <a:schemeClr val="tx1"/>
                </a:solidFill>
                <a:latin typeface="Trebuchet MS" panose="020B0603020202020204" pitchFamily="34" charset="0"/>
              </a:rPr>
              <a:t>The accompanying training plan contains the key learning points and activities for each slide. In these PowerPoint trainer notes, you will find background context and/or suggested delivery ideas to help you as a trainer as appropriate.</a:t>
            </a:r>
          </a:p>
          <a:p>
            <a:pPr>
              <a:buSzPct val="25000"/>
              <a:buNone/>
            </a:pPr>
            <a:endParaRPr sz="1400" dirty="0">
              <a:latin typeface="Trebuchet MS" panose="020B0603020202020204" pitchFamily="34" charset="0"/>
            </a:endParaRPr>
          </a:p>
        </p:txBody>
      </p:sp>
    </p:spTree>
    <p:extLst>
      <p:ext uri="{BB962C8B-B14F-4D97-AF65-F5344CB8AC3E}">
        <p14:creationId xmlns:p14="http://schemas.microsoft.com/office/powerpoint/2010/main" val="3181082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4650" y="744538"/>
            <a:ext cx="3522663" cy="2641600"/>
          </a:xfrm>
        </p:spPr>
      </p:sp>
      <p:sp>
        <p:nvSpPr>
          <p:cNvPr id="3" name="Notes Placeholder 2"/>
          <p:cNvSpPr>
            <a:spLocks noGrp="1"/>
          </p:cNvSpPr>
          <p:nvPr>
            <p:ph type="body" idx="1"/>
          </p:nvPr>
        </p:nvSpPr>
        <p:spPr/>
        <p:txBody>
          <a:bodyPr/>
          <a:lstStyle/>
          <a:p>
            <a:pPr>
              <a:buNone/>
            </a:pPr>
            <a:endParaRPr lang="en-GB" baseline="0" dirty="0">
              <a:solidFill>
                <a:schemeClr val="tx1"/>
              </a:solidFill>
              <a:latin typeface="Trebuchet MS" panose="020B0603020202020204" pitchFamily="34" charset="0"/>
            </a:endParaRPr>
          </a:p>
          <a:p>
            <a:pPr>
              <a:buNone/>
            </a:pPr>
            <a:endParaRPr lang="en-GB"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GB" sz="1200" smtClean="0">
                <a:solidFill>
                  <a:schemeClr val="dk1"/>
                </a:solidFill>
              </a:rPr>
              <a:pPr algn="r">
                <a:buSzPct val="25000"/>
              </a:pPr>
              <a:t>12</a:t>
            </a:fld>
            <a:endParaRPr lang="en-GB" sz="1200">
              <a:solidFill>
                <a:schemeClr val="dk1"/>
              </a:solidFill>
            </a:endParaRPr>
          </a:p>
        </p:txBody>
      </p:sp>
    </p:spTree>
    <p:extLst>
      <p:ext uri="{BB962C8B-B14F-4D97-AF65-F5344CB8AC3E}">
        <p14:creationId xmlns:p14="http://schemas.microsoft.com/office/powerpoint/2010/main" val="4236674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4650" y="744538"/>
            <a:ext cx="3522663" cy="26416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GB" sz="1200" smtClean="0">
                <a:solidFill>
                  <a:schemeClr val="dk1"/>
                </a:solidFill>
              </a:rPr>
              <a:pPr algn="r">
                <a:buSzPct val="25000"/>
              </a:pPr>
              <a:t>13</a:t>
            </a:fld>
            <a:endParaRPr lang="en-GB" sz="1200">
              <a:solidFill>
                <a:schemeClr val="dk1"/>
              </a:solidFill>
            </a:endParaRPr>
          </a:p>
        </p:txBody>
      </p:sp>
    </p:spTree>
    <p:extLst>
      <p:ext uri="{BB962C8B-B14F-4D97-AF65-F5344CB8AC3E}">
        <p14:creationId xmlns:p14="http://schemas.microsoft.com/office/powerpoint/2010/main" val="1990561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4650" y="744538"/>
            <a:ext cx="3522663" cy="26416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GB" sz="1200" smtClean="0">
                <a:solidFill>
                  <a:schemeClr val="dk1"/>
                </a:solidFill>
              </a:rPr>
              <a:pPr algn="r">
                <a:buSzPct val="25000"/>
              </a:pPr>
              <a:t>14</a:t>
            </a:fld>
            <a:endParaRPr lang="en-GB" sz="1200">
              <a:solidFill>
                <a:schemeClr val="dk1"/>
              </a:solidFill>
            </a:endParaRPr>
          </a:p>
        </p:txBody>
      </p:sp>
    </p:spTree>
    <p:extLst>
      <p:ext uri="{BB962C8B-B14F-4D97-AF65-F5344CB8AC3E}">
        <p14:creationId xmlns:p14="http://schemas.microsoft.com/office/powerpoint/2010/main" val="631489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4650" y="744538"/>
            <a:ext cx="3522663" cy="2641600"/>
          </a:xfrm>
        </p:spPr>
      </p:sp>
      <p:sp>
        <p:nvSpPr>
          <p:cNvPr id="3" name="Notes Placeholder 2"/>
          <p:cNvSpPr>
            <a:spLocks noGrp="1"/>
          </p:cNvSpPr>
          <p:nvPr>
            <p:ph type="body" idx="1"/>
          </p:nvPr>
        </p:nvSpPr>
        <p:spPr/>
        <p:txBody>
          <a:bodyPr/>
          <a:lstStyle/>
          <a:p>
            <a:pPr>
              <a:buNone/>
            </a:pPr>
            <a:endParaRPr lang="en-GB"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GB" sz="1200" smtClean="0">
                <a:solidFill>
                  <a:schemeClr val="dk1"/>
                </a:solidFill>
              </a:rPr>
              <a:pPr algn="r">
                <a:buSzPct val="25000"/>
              </a:pPr>
              <a:t>15</a:t>
            </a:fld>
            <a:endParaRPr lang="en-GB" sz="1200">
              <a:solidFill>
                <a:schemeClr val="dk1"/>
              </a:solidFill>
            </a:endParaRPr>
          </a:p>
        </p:txBody>
      </p:sp>
    </p:spTree>
    <p:extLst>
      <p:ext uri="{BB962C8B-B14F-4D97-AF65-F5344CB8AC3E}">
        <p14:creationId xmlns:p14="http://schemas.microsoft.com/office/powerpoint/2010/main" val="1937024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4650" y="744538"/>
            <a:ext cx="3522663" cy="2641600"/>
          </a:xfrm>
        </p:spPr>
      </p:sp>
      <p:sp>
        <p:nvSpPr>
          <p:cNvPr id="3" name="Notes Placeholder 2"/>
          <p:cNvSpPr>
            <a:spLocks noGrp="1"/>
          </p:cNvSpPr>
          <p:nvPr>
            <p:ph type="body" idx="1"/>
          </p:nvPr>
        </p:nvSpPr>
        <p:spPr/>
        <p:txBody>
          <a:bodyPr/>
          <a:lstStyle/>
          <a:p>
            <a:pPr>
              <a:buNone/>
            </a:pPr>
            <a:r>
              <a:rPr lang="en-GB" b="1" dirty="0">
                <a:latin typeface="Trebuchet MS" panose="020B0603020202020204" pitchFamily="34" charset="0"/>
              </a:rPr>
              <a:t>Information for trainers:</a:t>
            </a:r>
            <a:r>
              <a:rPr lang="en-GB" dirty="0">
                <a:latin typeface="Trebuchet MS" panose="020B0603020202020204" pitchFamily="34" charset="0"/>
              </a:rPr>
              <a:t>  </a:t>
            </a:r>
          </a:p>
          <a:p>
            <a:pPr>
              <a:buNone/>
            </a:pPr>
            <a:endParaRPr lang="en-GB"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GB" sz="1200" smtClean="0">
                <a:solidFill>
                  <a:schemeClr val="dk1"/>
                </a:solidFill>
              </a:rPr>
              <a:pPr algn="r">
                <a:buSzPct val="25000"/>
              </a:pPr>
              <a:t>16</a:t>
            </a:fld>
            <a:endParaRPr lang="en-GB" sz="1200">
              <a:solidFill>
                <a:schemeClr val="dk1"/>
              </a:solidFill>
            </a:endParaRPr>
          </a:p>
        </p:txBody>
      </p:sp>
    </p:spTree>
    <p:extLst>
      <p:ext uri="{BB962C8B-B14F-4D97-AF65-F5344CB8AC3E}">
        <p14:creationId xmlns:p14="http://schemas.microsoft.com/office/powerpoint/2010/main" val="1961338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4650" y="744538"/>
            <a:ext cx="3522663" cy="2641600"/>
          </a:xfrm>
        </p:spPr>
      </p:sp>
      <p:sp>
        <p:nvSpPr>
          <p:cNvPr id="3" name="Notes Placeholder 2"/>
          <p:cNvSpPr>
            <a:spLocks noGrp="1"/>
          </p:cNvSpPr>
          <p:nvPr>
            <p:ph type="body" idx="1"/>
          </p:nvPr>
        </p:nvSpPr>
        <p:spPr/>
        <p:txBody>
          <a:bodyPr/>
          <a:lstStyle/>
          <a:p>
            <a:pPr>
              <a:buNone/>
            </a:pPr>
            <a:r>
              <a:rPr lang="en-GB" sz="1200" b="1" dirty="0">
                <a:latin typeface="Trebuchet MS" panose="020B0603020202020204" pitchFamily="34" charset="0"/>
              </a:rPr>
              <a:t>Additional information for trainers</a:t>
            </a:r>
          </a:p>
          <a:p>
            <a:pPr>
              <a:buNone/>
            </a:pPr>
            <a:endParaRPr lang="en-GB" sz="1200" b="1" dirty="0">
              <a:latin typeface="Trebuchet MS" panose="020B0603020202020204" pitchFamily="34" charset="0"/>
            </a:endParaRPr>
          </a:p>
          <a:p>
            <a:pPr>
              <a:buNone/>
            </a:pPr>
            <a:r>
              <a:rPr lang="en-GB" sz="1200" b="0" dirty="0">
                <a:latin typeface="Trebuchet MS" panose="020B0603020202020204" pitchFamily="34" charset="0"/>
              </a:rPr>
              <a:t>Potential answers to scenarios:</a:t>
            </a:r>
          </a:p>
          <a:p>
            <a:pPr>
              <a:buNone/>
            </a:pPr>
            <a:endParaRPr lang="en-GB" sz="1200" b="1" dirty="0">
              <a:latin typeface="Trebuchet MS" panose="020B0603020202020204" pitchFamily="34" charset="0"/>
            </a:endParaRPr>
          </a:p>
          <a:p>
            <a:pPr>
              <a:buNone/>
            </a:pPr>
            <a:r>
              <a:rPr lang="en-GB" sz="1200" b="0" dirty="0">
                <a:latin typeface="Trebuchet MS" panose="020B0603020202020204" pitchFamily="34" charset="0"/>
              </a:rPr>
              <a:t>Scenario 1:</a:t>
            </a:r>
          </a:p>
          <a:p>
            <a:pPr>
              <a:buNone/>
            </a:pPr>
            <a:r>
              <a:rPr lang="en-GB" sz="1200" b="0" i="0" u="none" strike="noStrike" kern="1200" cap="none" dirty="0">
                <a:solidFill>
                  <a:schemeClr val="dk1"/>
                </a:solidFill>
                <a:effectLst/>
                <a:latin typeface="Trebuchet MS" panose="020B0603020202020204" pitchFamily="34" charset="0"/>
                <a:ea typeface="Calibri"/>
                <a:cs typeface="Calibri"/>
                <a:sym typeface="Calibri"/>
              </a:rPr>
              <a:t>Think laterally and creatively for this one</a:t>
            </a:r>
          </a:p>
          <a:p>
            <a:pPr lvl="0"/>
            <a:r>
              <a:rPr lang="en-GB" sz="1200" b="0" i="0" u="none" strike="noStrike" kern="1200" cap="none" dirty="0">
                <a:solidFill>
                  <a:schemeClr val="dk1"/>
                </a:solidFill>
                <a:effectLst/>
                <a:latin typeface="Trebuchet MS" panose="020B0603020202020204" pitchFamily="34" charset="0"/>
                <a:ea typeface="Calibri"/>
                <a:cs typeface="Calibri"/>
                <a:sym typeface="Calibri"/>
              </a:rPr>
              <a:t> The Brownie could skype into a Guide unit for an evening (this might be the only option for a BGO Brownie or lone).</a:t>
            </a:r>
          </a:p>
          <a:p>
            <a:pPr lvl="0"/>
            <a:r>
              <a:rPr lang="en-GB" sz="1200" b="0" i="0" u="none" strike="noStrike" kern="1200" cap="none" dirty="0">
                <a:solidFill>
                  <a:schemeClr val="dk1"/>
                </a:solidFill>
                <a:effectLst/>
                <a:latin typeface="Trebuchet MS" panose="020B0603020202020204" pitchFamily="34" charset="0"/>
                <a:ea typeface="Calibri"/>
                <a:cs typeface="Calibri"/>
                <a:sym typeface="Calibri"/>
              </a:rPr>
              <a:t> A Commissioner could ask another Guide unit within the county to liaise with the Brownie to set a photo shoot of their meeting – the Brownie could request what photos to take.</a:t>
            </a:r>
          </a:p>
          <a:p>
            <a:pPr lvl="0"/>
            <a:r>
              <a:rPr lang="en-GB" sz="1200" b="0" i="0" u="none" strike="noStrike" kern="1200" cap="none" dirty="0">
                <a:solidFill>
                  <a:schemeClr val="dk1"/>
                </a:solidFill>
                <a:effectLst/>
                <a:latin typeface="Trebuchet MS" panose="020B0603020202020204" pitchFamily="34" charset="0"/>
                <a:ea typeface="Calibri"/>
                <a:cs typeface="Calibri"/>
                <a:sym typeface="Calibri"/>
              </a:rPr>
              <a:t> The Brownie could conduct a letter exchange with a county Guide unit. </a:t>
            </a:r>
          </a:p>
          <a:p>
            <a:pPr lvl="0"/>
            <a:r>
              <a:rPr lang="en-GB" sz="1200" b="0" i="0" u="none" strike="noStrike" kern="1200" cap="none" dirty="0">
                <a:solidFill>
                  <a:schemeClr val="dk1"/>
                </a:solidFill>
                <a:effectLst/>
                <a:latin typeface="Trebuchet MS" panose="020B0603020202020204" pitchFamily="34" charset="0"/>
                <a:ea typeface="Calibri"/>
                <a:cs typeface="Calibri"/>
                <a:sym typeface="Calibri"/>
              </a:rPr>
              <a:t> The Brownie could experience Guide activities on a county camp as a day visitor.</a:t>
            </a:r>
          </a:p>
          <a:p>
            <a:pPr lvl="0"/>
            <a:r>
              <a:rPr lang="en-GB" sz="1200" b="0" i="0" u="none" strike="noStrike" kern="1200" cap="none" dirty="0">
                <a:solidFill>
                  <a:schemeClr val="dk1"/>
                </a:solidFill>
                <a:effectLst/>
                <a:latin typeface="Trebuchet MS" panose="020B0603020202020204" pitchFamily="34" charset="0"/>
                <a:ea typeface="Calibri"/>
                <a:cs typeface="Calibri"/>
                <a:sym typeface="Calibri"/>
              </a:rPr>
              <a:t> The Brownie could read up on Guides in the Guide handbook and write/record a report on what it is like to be a Guide. Guides could review her report and let her know what she missed. </a:t>
            </a:r>
          </a:p>
          <a:p>
            <a:pPr>
              <a:buNone/>
            </a:pPr>
            <a:endParaRPr lang="en-GB" sz="1200" b="0" i="0" u="none" strike="noStrike" kern="1200" cap="none" dirty="0">
              <a:solidFill>
                <a:schemeClr val="dk1"/>
              </a:solidFill>
              <a:effectLst/>
              <a:latin typeface="Trebuchet MS" panose="020B0603020202020204" pitchFamily="34" charset="0"/>
              <a:ea typeface="Calibri"/>
              <a:cs typeface="Calibri"/>
              <a:sym typeface="Calibri"/>
            </a:endParaRPr>
          </a:p>
          <a:p>
            <a:pPr>
              <a:buNone/>
            </a:pPr>
            <a:r>
              <a:rPr lang="en-GB" sz="1200" b="0" i="0" u="none" strike="noStrike" kern="1200" cap="none" dirty="0">
                <a:solidFill>
                  <a:schemeClr val="dk1"/>
                </a:solidFill>
                <a:effectLst/>
                <a:latin typeface="Trebuchet MS" panose="020B0603020202020204" pitchFamily="34" charset="0"/>
                <a:ea typeface="Calibri"/>
                <a:cs typeface="Calibri"/>
                <a:sym typeface="Calibri"/>
              </a:rPr>
              <a:t>Scenario 2:</a:t>
            </a:r>
          </a:p>
          <a:p>
            <a:pPr>
              <a:buNone/>
            </a:pPr>
            <a:r>
              <a:rPr lang="en-GB" sz="1200" b="0" i="0" u="none" strike="noStrike" kern="1200" cap="none" dirty="0">
                <a:solidFill>
                  <a:schemeClr val="dk1"/>
                </a:solidFill>
                <a:effectLst/>
                <a:latin typeface="Trebuchet MS" panose="020B0603020202020204" pitchFamily="34" charset="0"/>
                <a:ea typeface="Calibri"/>
                <a:cs typeface="Calibri"/>
                <a:sym typeface="Calibri"/>
              </a:rPr>
              <a:t>The answer here lies in getting the Ranger to think broadly on other ways she can pursue her Ranger Gold award. It is something to strive for, it is to show her at her best, so encourage her to be her best. </a:t>
            </a:r>
          </a:p>
          <a:p>
            <a:pPr lvl="0"/>
            <a:r>
              <a:rPr lang="en-GB" sz="1200" b="0" i="0" u="none" strike="noStrike" kern="1200" cap="none" dirty="0">
                <a:solidFill>
                  <a:schemeClr val="dk1"/>
                </a:solidFill>
                <a:effectLst/>
                <a:latin typeface="Trebuchet MS" panose="020B0603020202020204" pitchFamily="34" charset="0"/>
                <a:ea typeface="Calibri"/>
                <a:cs typeface="Calibri"/>
                <a:sym typeface="Calibri"/>
              </a:rPr>
              <a:t> The leader could encourage the Ranger to reflect on what would truly challenge her.</a:t>
            </a:r>
          </a:p>
          <a:p>
            <a:pPr lvl="0"/>
            <a:r>
              <a:rPr lang="en-GB" sz="1200" b="0" i="0" u="none" strike="noStrike" kern="1200" cap="none" dirty="0">
                <a:solidFill>
                  <a:schemeClr val="dk1"/>
                </a:solidFill>
                <a:effectLst/>
                <a:latin typeface="Trebuchet MS" panose="020B0603020202020204" pitchFamily="34" charset="0"/>
                <a:ea typeface="Calibri"/>
                <a:cs typeface="Calibri"/>
                <a:sym typeface="Calibri"/>
              </a:rPr>
              <a:t> She could look at ways other Ranger units pursue Ranger Gold awards and pick one of those ideas.</a:t>
            </a:r>
          </a:p>
          <a:p>
            <a:pPr lvl="0"/>
            <a:r>
              <a:rPr lang="en-GB" sz="1200" b="0" i="0" u="none" strike="noStrike" kern="1200" cap="none" dirty="0">
                <a:solidFill>
                  <a:schemeClr val="dk1"/>
                </a:solidFill>
                <a:effectLst/>
                <a:latin typeface="Trebuchet MS" panose="020B0603020202020204" pitchFamily="34" charset="0"/>
                <a:ea typeface="Calibri"/>
                <a:cs typeface="Calibri"/>
                <a:sym typeface="Calibri"/>
              </a:rPr>
              <a:t> The unit leader could coach her into thinking of new ways to achieve goals.</a:t>
            </a:r>
          </a:p>
          <a:p>
            <a:pPr lvl="0"/>
            <a:r>
              <a:rPr lang="en-GB" sz="1200" b="0" i="0" u="none" strike="noStrike" kern="1200" cap="none" dirty="0">
                <a:solidFill>
                  <a:schemeClr val="dk1"/>
                </a:solidFill>
                <a:effectLst/>
                <a:latin typeface="Trebuchet MS" panose="020B0603020202020204" pitchFamily="34" charset="0"/>
                <a:ea typeface="Calibri"/>
                <a:cs typeface="Calibri"/>
                <a:sym typeface="Calibri"/>
              </a:rPr>
              <a:t> As she’s already done a petition before, she could create a mind map to list the different ways she could achieve her goal, then pick a way.</a:t>
            </a:r>
          </a:p>
          <a:p>
            <a:pPr lvl="0"/>
            <a:r>
              <a:rPr lang="en-GB" sz="1200" b="0" i="0" u="none" strike="noStrike" kern="1200" cap="none" dirty="0">
                <a:solidFill>
                  <a:schemeClr val="dk1"/>
                </a:solidFill>
                <a:effectLst/>
                <a:latin typeface="Trebuchet MS" panose="020B0603020202020204" pitchFamily="34" charset="0"/>
                <a:ea typeface="Calibri"/>
                <a:cs typeface="Calibri"/>
                <a:sym typeface="Calibri"/>
              </a:rPr>
              <a:t> The whole Ranger unit could do a 90 second Post-it race, thinking of many different ways, writing each on a Post-it note, then the Ranger going for her Ranger Gold award could pick her favourite.</a:t>
            </a:r>
          </a:p>
          <a:p>
            <a:pPr>
              <a:buNone/>
            </a:pPr>
            <a:endParaRPr lang="en-GB" sz="1200" b="0" i="0" u="none" strike="noStrike" kern="1200" cap="none" dirty="0">
              <a:solidFill>
                <a:schemeClr val="dk1"/>
              </a:solidFill>
              <a:effectLst/>
              <a:latin typeface="Trebuchet MS" panose="020B0603020202020204" pitchFamily="34" charset="0"/>
              <a:ea typeface="Calibri"/>
              <a:cs typeface="Calibri"/>
              <a:sym typeface="Calibri"/>
            </a:endParaRPr>
          </a:p>
          <a:p>
            <a:pPr>
              <a:buNone/>
            </a:pPr>
            <a:r>
              <a:rPr lang="en-GB" sz="1200" b="0" dirty="0">
                <a:latin typeface="Trebuchet MS" panose="020B0603020202020204" pitchFamily="34" charset="0"/>
              </a:rPr>
              <a:t>Scenario 3:</a:t>
            </a:r>
          </a:p>
          <a:p>
            <a:pPr>
              <a:buNone/>
            </a:pPr>
            <a:r>
              <a:rPr lang="en-GB" sz="1200" b="0" i="0" u="none" strike="noStrike" kern="1200" cap="none" dirty="0">
                <a:solidFill>
                  <a:schemeClr val="dk1"/>
                </a:solidFill>
                <a:effectLst/>
                <a:latin typeface="Trebuchet MS" panose="020B0603020202020204" pitchFamily="34" charset="0"/>
                <a:ea typeface="Calibri"/>
                <a:cs typeface="Calibri"/>
                <a:sym typeface="Calibri"/>
              </a:rPr>
              <a:t>Adventure should not be off putting, but it is understandable if a Guide has not done it before. There are lots of ways to get involved in a really welcoming way.</a:t>
            </a:r>
          </a:p>
          <a:p>
            <a:pPr lvl="0"/>
            <a:r>
              <a:rPr lang="en-GB" sz="1200" b="0" i="0" u="none" strike="noStrike" kern="1200" cap="none" dirty="0">
                <a:solidFill>
                  <a:schemeClr val="dk1"/>
                </a:solidFill>
                <a:effectLst/>
                <a:latin typeface="Trebuchet MS" panose="020B0603020202020204" pitchFamily="34" charset="0"/>
                <a:ea typeface="Calibri"/>
                <a:cs typeface="Calibri"/>
                <a:sym typeface="Calibri"/>
              </a:rPr>
              <a:t> The unit leader could arrange for the county outdoors adviser to come in and run an adventure evening with all the Guides, so our Guide feels more at ease.</a:t>
            </a:r>
          </a:p>
          <a:p>
            <a:pPr lvl="0"/>
            <a:r>
              <a:rPr lang="en-GB" sz="1200" b="0" i="0" u="none" strike="noStrike" kern="1200" cap="none" dirty="0">
                <a:solidFill>
                  <a:schemeClr val="dk1"/>
                </a:solidFill>
                <a:effectLst/>
                <a:latin typeface="Trebuchet MS" panose="020B0603020202020204" pitchFamily="34" charset="0"/>
                <a:ea typeface="Calibri"/>
                <a:cs typeface="Calibri"/>
                <a:sym typeface="Calibri"/>
              </a:rPr>
              <a:t> Coach the Guide into thinking of all the ways the Guide Gold award will help her in life.</a:t>
            </a:r>
          </a:p>
          <a:p>
            <a:pPr lvl="0"/>
            <a:r>
              <a:rPr lang="en-GB" sz="1200" b="0" i="0" u="none" strike="noStrike" kern="1200" cap="none" dirty="0">
                <a:solidFill>
                  <a:schemeClr val="dk1"/>
                </a:solidFill>
                <a:effectLst/>
                <a:latin typeface="Trebuchet MS" panose="020B0603020202020204" pitchFamily="34" charset="0"/>
                <a:ea typeface="Calibri"/>
                <a:cs typeface="Calibri"/>
                <a:sym typeface="Calibri"/>
              </a:rPr>
              <a:t> The Guide could look at a county website or newsletter, or Making Adventure Easy to join in with fellow Guides in a country/region or national event.</a:t>
            </a:r>
          </a:p>
          <a:p>
            <a:endParaRPr lang="en-GB" sz="1200" b="1" dirty="0">
              <a:latin typeface="Trebuchet MS" panose="020B0603020202020204" pitchFamily="34" charset="0"/>
            </a:endParaRPr>
          </a:p>
          <a:p>
            <a:pPr>
              <a:buNone/>
            </a:pPr>
            <a:r>
              <a:rPr lang="en-GB" sz="1200" b="0" dirty="0">
                <a:latin typeface="Trebuchet MS" panose="020B0603020202020204" pitchFamily="34" charset="0"/>
              </a:rPr>
              <a:t>Scenario 4</a:t>
            </a:r>
          </a:p>
          <a:p>
            <a:pPr>
              <a:buNone/>
            </a:pPr>
            <a:r>
              <a:rPr lang="en-GB" sz="1200" b="0" i="0" u="none" strike="noStrike" kern="1200" cap="none" dirty="0">
                <a:solidFill>
                  <a:schemeClr val="dk1"/>
                </a:solidFill>
                <a:effectLst/>
                <a:latin typeface="Trebuchet MS" panose="020B0603020202020204" pitchFamily="34" charset="0"/>
                <a:ea typeface="Calibri"/>
                <a:cs typeface="Calibri"/>
                <a:sym typeface="Calibri"/>
              </a:rPr>
              <a:t>The Rainbow needs to take the lead, but, of course, the unit leaders are all there to encourage her.</a:t>
            </a:r>
          </a:p>
          <a:p>
            <a:pPr lvl="0"/>
            <a:r>
              <a:rPr lang="en-GB" sz="1200" b="0" i="0" u="none" strike="noStrike" kern="1200" cap="none" dirty="0">
                <a:solidFill>
                  <a:schemeClr val="dk1"/>
                </a:solidFill>
                <a:effectLst/>
                <a:latin typeface="Trebuchet MS" panose="020B0603020202020204" pitchFamily="34" charset="0"/>
                <a:ea typeface="Calibri"/>
                <a:cs typeface="Calibri"/>
                <a:sym typeface="Calibri"/>
              </a:rPr>
              <a:t> Speak to the Rainbows unit to think of ideas for Part 3, and have the Rainbow pick her favourite.</a:t>
            </a:r>
          </a:p>
          <a:p>
            <a:pPr lvl="0"/>
            <a:r>
              <a:rPr lang="en-GB" sz="1200" b="0" i="0" u="none" strike="noStrike" kern="1200" cap="none" dirty="0">
                <a:solidFill>
                  <a:schemeClr val="dk1"/>
                </a:solidFill>
                <a:effectLst/>
                <a:latin typeface="Trebuchet MS" panose="020B0603020202020204" pitchFamily="34" charset="0"/>
                <a:ea typeface="Calibri"/>
                <a:cs typeface="Calibri"/>
                <a:sym typeface="Calibri"/>
              </a:rPr>
              <a:t> Encourage the Rainbow to look at the Brownie handbook to see all the exciting things Brownies do.</a:t>
            </a:r>
          </a:p>
          <a:p>
            <a:pPr lvl="0"/>
            <a:r>
              <a:rPr lang="en-GB" sz="1200" b="0" i="0" u="none" strike="noStrike" kern="1200" cap="none" dirty="0">
                <a:solidFill>
                  <a:schemeClr val="dk1"/>
                </a:solidFill>
                <a:effectLst/>
                <a:latin typeface="Trebuchet MS" panose="020B0603020202020204" pitchFamily="34" charset="0"/>
                <a:ea typeface="Calibri"/>
                <a:cs typeface="Calibri"/>
                <a:sym typeface="Calibri"/>
              </a:rPr>
              <a:t> Encourage the Rainbow to pick out of the Brownie Badge book which Brownie badges she would do.</a:t>
            </a:r>
          </a:p>
          <a:p>
            <a:pPr lvl="0"/>
            <a:r>
              <a:rPr lang="en-GB" sz="1200" b="0" i="0" u="none" strike="noStrike" kern="1200" cap="none" dirty="0">
                <a:solidFill>
                  <a:schemeClr val="dk1"/>
                </a:solidFill>
                <a:effectLst/>
                <a:latin typeface="Trebuchet MS" panose="020B0603020202020204" pitchFamily="34" charset="0"/>
                <a:ea typeface="Calibri"/>
                <a:cs typeface="Calibri"/>
                <a:sym typeface="Calibri"/>
              </a:rPr>
              <a:t> Have some Brownies visit the unit to talk about what it is like at Brownies.</a:t>
            </a:r>
          </a:p>
          <a:p>
            <a:pPr lvl="0"/>
            <a:r>
              <a:rPr lang="en-GB" sz="1200" b="0" i="0" u="none" strike="noStrike" kern="1200" cap="none" dirty="0">
                <a:solidFill>
                  <a:schemeClr val="dk1"/>
                </a:solidFill>
                <a:effectLst/>
                <a:latin typeface="Trebuchet MS" panose="020B0603020202020204" pitchFamily="34" charset="0"/>
                <a:ea typeface="Calibri"/>
                <a:cs typeface="Calibri"/>
                <a:sym typeface="Calibri"/>
              </a:rPr>
              <a:t> Have the Rainbow then visit the Brownies to a taster evening.</a:t>
            </a:r>
          </a:p>
          <a:p>
            <a:pPr>
              <a:buNone/>
            </a:pPr>
            <a:endParaRPr lang="en-GB" sz="1200" b="1" dirty="0">
              <a:latin typeface="Trebuchet MS" panose="020B0603020202020204" pitchFamily="34" charset="0"/>
            </a:endParaRPr>
          </a:p>
          <a:p>
            <a:pPr>
              <a:buNone/>
            </a:pPr>
            <a:endParaRPr lang="en-GB" b="1" dirty="0">
              <a:latin typeface="Trebuchet MS" panose="020B0603020202020204" pitchFamily="34" charset="0"/>
            </a:endParaRPr>
          </a:p>
        </p:txBody>
      </p:sp>
      <p:sp>
        <p:nvSpPr>
          <p:cNvPr id="4" name="Slide Number Placeholder 3"/>
          <p:cNvSpPr>
            <a:spLocks noGrp="1"/>
          </p:cNvSpPr>
          <p:nvPr>
            <p:ph type="sldNum" idx="10"/>
          </p:nvPr>
        </p:nvSpPr>
        <p:spPr/>
        <p:txBody>
          <a:bodyPr/>
          <a:lstStyle/>
          <a:p>
            <a:pPr algn="r">
              <a:buSzPct val="25000"/>
            </a:pPr>
            <a:fld id="{00000000-1234-1234-1234-123412341234}" type="slidenum">
              <a:rPr lang="en-GB" sz="1200" smtClean="0">
                <a:solidFill>
                  <a:schemeClr val="dk1"/>
                </a:solidFill>
              </a:rPr>
              <a:pPr algn="r">
                <a:buSzPct val="25000"/>
              </a:pPr>
              <a:t>17</a:t>
            </a:fld>
            <a:endParaRPr lang="en-GB" sz="1200">
              <a:solidFill>
                <a:schemeClr val="dk1"/>
              </a:solidFill>
            </a:endParaRPr>
          </a:p>
        </p:txBody>
      </p:sp>
    </p:spTree>
    <p:extLst>
      <p:ext uri="{BB962C8B-B14F-4D97-AF65-F5344CB8AC3E}">
        <p14:creationId xmlns:p14="http://schemas.microsoft.com/office/powerpoint/2010/main" val="2126539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4650" y="744538"/>
            <a:ext cx="3522663" cy="2641600"/>
          </a:xfrm>
        </p:spPr>
      </p:sp>
      <p:sp>
        <p:nvSpPr>
          <p:cNvPr id="3" name="Notes Placeholder 2"/>
          <p:cNvSpPr>
            <a:spLocks noGrp="1"/>
          </p:cNvSpPr>
          <p:nvPr>
            <p:ph type="body" idx="1"/>
          </p:nvPr>
        </p:nvSpPr>
        <p:spPr/>
        <p:txBody>
          <a:bodyPr/>
          <a:lstStyle/>
          <a:p>
            <a:pPr>
              <a:buNone/>
            </a:pPr>
            <a:r>
              <a:rPr lang="en-GB" b="1" i="0" dirty="0">
                <a:latin typeface="Trebuchet MS" panose="020B0603020202020204" pitchFamily="34" charset="0"/>
              </a:rPr>
              <a:t>Additional information for trainers:</a:t>
            </a:r>
          </a:p>
          <a:p>
            <a:pPr>
              <a:buNone/>
            </a:pPr>
            <a:r>
              <a:rPr lang="en-GB" i="0" dirty="0">
                <a:latin typeface="Trebuchet MS" panose="020B0603020202020204" pitchFamily="34" charset="0"/>
              </a:rPr>
              <a:t>More</a:t>
            </a:r>
            <a:r>
              <a:rPr lang="en-GB" i="0" baseline="0" dirty="0">
                <a:latin typeface="Trebuchet MS" panose="020B0603020202020204" pitchFamily="34" charset="0"/>
              </a:rPr>
              <a:t> information about the Commonwealth award can be found here: </a:t>
            </a:r>
            <a:r>
              <a:rPr lang="en-GB" i="0" baseline="0" dirty="0" err="1">
                <a:latin typeface="Trebuchet MS" panose="020B0603020202020204" pitchFamily="34" charset="0"/>
              </a:rPr>
              <a:t>www.girlguiding.org.uk</a:t>
            </a:r>
            <a:r>
              <a:rPr lang="en-GB" i="0" baseline="0" dirty="0">
                <a:latin typeface="Trebuchet MS" panose="020B0603020202020204" pitchFamily="34" charset="0"/>
              </a:rPr>
              <a:t>/what-we-do/our-programme-and-activities/the-senior-section-programme/commonwealth-award</a:t>
            </a:r>
            <a:endParaRPr lang="en-GB" i="0" dirty="0">
              <a:latin typeface="Trebuchet MS" panose="020B0603020202020204" pitchFamily="34" charset="0"/>
            </a:endParaRPr>
          </a:p>
        </p:txBody>
      </p:sp>
      <p:sp>
        <p:nvSpPr>
          <p:cNvPr id="4" name="Slide Number Placeholder 3"/>
          <p:cNvSpPr>
            <a:spLocks noGrp="1"/>
          </p:cNvSpPr>
          <p:nvPr>
            <p:ph type="sldNum" idx="10"/>
          </p:nvPr>
        </p:nvSpPr>
        <p:spPr/>
        <p:txBody>
          <a:bodyPr/>
          <a:lstStyle/>
          <a:p>
            <a:pPr algn="r">
              <a:buSzPct val="25000"/>
            </a:pPr>
            <a:fld id="{00000000-1234-1234-1234-123412341234}" type="slidenum">
              <a:rPr lang="en-GB" sz="1200" smtClean="0">
                <a:solidFill>
                  <a:schemeClr val="dk1"/>
                </a:solidFill>
              </a:rPr>
              <a:pPr algn="r">
                <a:buSzPct val="25000"/>
              </a:pPr>
              <a:t>18</a:t>
            </a:fld>
            <a:endParaRPr lang="en-GB" sz="1200">
              <a:solidFill>
                <a:schemeClr val="dk1"/>
              </a:solidFill>
            </a:endParaRPr>
          </a:p>
        </p:txBody>
      </p:sp>
    </p:spTree>
    <p:extLst>
      <p:ext uri="{BB962C8B-B14F-4D97-AF65-F5344CB8AC3E}">
        <p14:creationId xmlns:p14="http://schemas.microsoft.com/office/powerpoint/2010/main" val="1612452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4650" y="744538"/>
            <a:ext cx="3522663" cy="2641600"/>
          </a:xfrm>
        </p:spPr>
      </p:sp>
      <p:sp>
        <p:nvSpPr>
          <p:cNvPr id="3" name="Notes Placeholder 2"/>
          <p:cNvSpPr>
            <a:spLocks noGrp="1"/>
          </p:cNvSpPr>
          <p:nvPr>
            <p:ph type="body" idx="1"/>
          </p:nvPr>
        </p:nvSpPr>
        <p:spPr/>
        <p:txBody>
          <a:bodyPr/>
          <a:lstStyle/>
          <a:p>
            <a:pPr>
              <a:buNone/>
            </a:pPr>
            <a:r>
              <a:rPr lang="en-GB" b="1" dirty="0">
                <a:latin typeface="Trebuchet MS" panose="020B0603020202020204" pitchFamily="34" charset="0"/>
              </a:rPr>
              <a:t>Information for trainers:</a:t>
            </a:r>
          </a:p>
          <a:p>
            <a:pPr>
              <a:buNone/>
            </a:pPr>
            <a:r>
              <a:rPr lang="en-GB" dirty="0">
                <a:latin typeface="Trebuchet MS" panose="020B0603020202020204" pitchFamily="34" charset="0"/>
              </a:rPr>
              <a:t>More</a:t>
            </a:r>
            <a:r>
              <a:rPr lang="en-GB" baseline="0" dirty="0">
                <a:latin typeface="Trebuchet MS" panose="020B0603020202020204" pitchFamily="34" charset="0"/>
              </a:rPr>
              <a:t> information can be found in the Queen’s Guide resource: https://www.girlguiding.org.uk/what-we-do/our-badges-and-activities/badge-finder/queens-guide-award/</a:t>
            </a:r>
          </a:p>
          <a:p>
            <a:pPr>
              <a:buNone/>
            </a:pPr>
            <a:endParaRPr lang="en-GB" baseline="0" dirty="0">
              <a:latin typeface="Trebuchet MS" panose="020B0603020202020204" pitchFamily="34" charset="0"/>
            </a:endParaRPr>
          </a:p>
          <a:p>
            <a:pPr>
              <a:buNone/>
            </a:pPr>
            <a:r>
              <a:rPr lang="en-GB" baseline="0" dirty="0">
                <a:latin typeface="Trebuchet MS" panose="020B0603020202020204" pitchFamily="34" charset="0"/>
              </a:rPr>
              <a:t>There are other opportunities also available to girls, including Duke of Edinburgh Award, permits, peer education, etc. More information about these opportunities can be found on the Girlguiding website. </a:t>
            </a:r>
            <a:endParaRPr lang="en-GB" dirty="0">
              <a:latin typeface="Trebuchet MS" panose="020B0603020202020204" pitchFamily="34" charset="0"/>
            </a:endParaRPr>
          </a:p>
        </p:txBody>
      </p:sp>
      <p:sp>
        <p:nvSpPr>
          <p:cNvPr id="4" name="Slide Number Placeholder 3"/>
          <p:cNvSpPr>
            <a:spLocks noGrp="1"/>
          </p:cNvSpPr>
          <p:nvPr>
            <p:ph type="sldNum" idx="10"/>
          </p:nvPr>
        </p:nvSpPr>
        <p:spPr/>
        <p:txBody>
          <a:bodyPr/>
          <a:lstStyle/>
          <a:p>
            <a:pPr algn="r">
              <a:buSzPct val="25000"/>
            </a:pPr>
            <a:fld id="{00000000-1234-1234-1234-123412341234}" type="slidenum">
              <a:rPr lang="en-GB" sz="1200" smtClean="0">
                <a:solidFill>
                  <a:schemeClr val="dk1"/>
                </a:solidFill>
              </a:rPr>
              <a:pPr algn="r">
                <a:buSzPct val="25000"/>
              </a:pPr>
              <a:t>19</a:t>
            </a:fld>
            <a:endParaRPr lang="en-GB" sz="1200">
              <a:solidFill>
                <a:schemeClr val="dk1"/>
              </a:solidFill>
            </a:endParaRPr>
          </a:p>
        </p:txBody>
      </p:sp>
    </p:spTree>
    <p:extLst>
      <p:ext uri="{BB962C8B-B14F-4D97-AF65-F5344CB8AC3E}">
        <p14:creationId xmlns:p14="http://schemas.microsoft.com/office/powerpoint/2010/main" val="3609887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4650" y="744538"/>
            <a:ext cx="3522663" cy="2641600"/>
          </a:xfrm>
        </p:spPr>
      </p:sp>
      <p:sp>
        <p:nvSpPr>
          <p:cNvPr id="3" name="Notes Placeholder 2"/>
          <p:cNvSpPr>
            <a:spLocks noGrp="1"/>
          </p:cNvSpPr>
          <p:nvPr>
            <p:ph type="body" idx="1"/>
          </p:nvPr>
        </p:nvSpPr>
        <p:spPr/>
        <p:txBody>
          <a:bodyPr/>
          <a:lstStyle/>
          <a:p>
            <a:pPr>
              <a:buNone/>
            </a:pPr>
            <a:endParaRPr lang="en-GB"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GB" sz="1200" smtClean="0">
                <a:solidFill>
                  <a:schemeClr val="dk1"/>
                </a:solidFill>
              </a:rPr>
              <a:pPr algn="r">
                <a:buSzPct val="25000"/>
              </a:pPr>
              <a:t>20</a:t>
            </a:fld>
            <a:endParaRPr lang="en-GB" sz="1200">
              <a:solidFill>
                <a:schemeClr val="dk1"/>
              </a:solidFill>
            </a:endParaRPr>
          </a:p>
        </p:txBody>
      </p:sp>
    </p:spTree>
    <p:extLst>
      <p:ext uri="{BB962C8B-B14F-4D97-AF65-F5344CB8AC3E}">
        <p14:creationId xmlns:p14="http://schemas.microsoft.com/office/powerpoint/2010/main" val="204437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6738" y="744538"/>
            <a:ext cx="3138487" cy="2352675"/>
          </a:xfrm>
        </p:spPr>
      </p:sp>
      <p:sp>
        <p:nvSpPr>
          <p:cNvPr id="3" name="Notes Placeholder 2"/>
          <p:cNvSpPr>
            <a:spLocks noGrp="1"/>
          </p:cNvSpPr>
          <p:nvPr>
            <p:ph type="body" idx="1"/>
          </p:nvPr>
        </p:nvSpPr>
        <p:spPr/>
        <p:txBody>
          <a:bodyPr/>
          <a:lstStyle/>
          <a:p>
            <a:pPr>
              <a:buNone/>
            </a:pPr>
            <a:r>
              <a:rPr lang="en-GB" sz="1200" b="1" dirty="0">
                <a:solidFill>
                  <a:schemeClr val="tx1"/>
                </a:solidFill>
                <a:latin typeface="Trebuchet MS" panose="020B0603020202020204" pitchFamily="34" charset="0"/>
              </a:rPr>
              <a:t>Suggested delivery ideas for trainers</a:t>
            </a:r>
          </a:p>
          <a:p>
            <a:pPr>
              <a:buNone/>
            </a:pPr>
            <a:r>
              <a:rPr lang="en-GB" sz="1200" b="0" dirty="0">
                <a:solidFill>
                  <a:schemeClr val="tx1"/>
                </a:solidFill>
                <a:latin typeface="Trebuchet MS" panose="020B0603020202020204" pitchFamily="34" charset="0"/>
              </a:rPr>
              <a:t>This is a moment for participants to pause and consider all they’ve heard and discussed during the training. Below is a list of questions that may help participants to reflect: </a:t>
            </a:r>
          </a:p>
          <a:p>
            <a:pPr>
              <a:buNone/>
            </a:pPr>
            <a:endParaRPr lang="en-GB" sz="1200" b="0" dirty="0">
              <a:solidFill>
                <a:schemeClr val="tx1"/>
              </a:solidFill>
              <a:latin typeface="Trebuchet MS" panose="020B0603020202020204" pitchFamily="34" charset="0"/>
            </a:endParaRPr>
          </a:p>
          <a:p>
            <a:pPr marL="171450" indent="-171450">
              <a:buFontTx/>
              <a:buChar char="-"/>
            </a:pPr>
            <a:r>
              <a:rPr lang="en-GB" sz="1200" b="0" dirty="0">
                <a:solidFill>
                  <a:schemeClr val="tx1"/>
                </a:solidFill>
                <a:latin typeface="Trebuchet MS" panose="020B0603020202020204" pitchFamily="34" charset="0"/>
              </a:rPr>
              <a:t>Write three new things you learnt.</a:t>
            </a:r>
          </a:p>
          <a:p>
            <a:pPr marL="171450" indent="-171450">
              <a:buFontTx/>
              <a:buChar char="-"/>
            </a:pPr>
            <a:r>
              <a:rPr lang="en-GB" sz="1200" b="0" dirty="0">
                <a:solidFill>
                  <a:schemeClr val="tx1"/>
                </a:solidFill>
                <a:latin typeface="Trebuchet MS" panose="020B0603020202020204" pitchFamily="34" charset="0"/>
              </a:rPr>
              <a:t>What was the main surprise?</a:t>
            </a:r>
          </a:p>
          <a:p>
            <a:pPr marL="171450" indent="-171450">
              <a:buFontTx/>
              <a:buChar char="-"/>
            </a:pPr>
            <a:r>
              <a:rPr lang="en-GB" sz="1200" b="0" dirty="0">
                <a:solidFill>
                  <a:schemeClr val="tx1"/>
                </a:solidFill>
                <a:latin typeface="Trebuchet MS" panose="020B0603020202020204" pitchFamily="34" charset="0"/>
              </a:rPr>
              <a:t>What will you implement first?</a:t>
            </a:r>
          </a:p>
          <a:p>
            <a:pPr marL="171450" indent="-171450">
              <a:buFontTx/>
              <a:buChar char="-"/>
            </a:pPr>
            <a:r>
              <a:rPr lang="en-GB" sz="1200" b="0" dirty="0">
                <a:solidFill>
                  <a:schemeClr val="tx1"/>
                </a:solidFill>
                <a:latin typeface="Trebuchet MS" panose="020B0603020202020204" pitchFamily="34" charset="0"/>
              </a:rPr>
              <a:t>What is next for you? Write it down or tell the person next to you?</a:t>
            </a:r>
          </a:p>
          <a:p>
            <a:pPr marL="171450" indent="-171450">
              <a:buFontTx/>
              <a:buChar char="-"/>
            </a:pPr>
            <a:r>
              <a:rPr lang="en-GB" sz="1200" b="0" dirty="0">
                <a:solidFill>
                  <a:schemeClr val="tx1"/>
                </a:solidFill>
                <a:latin typeface="Trebuchet MS" panose="020B0603020202020204" pitchFamily="34" charset="0"/>
              </a:rPr>
              <a:t>Write a postcard to yourself with the three key things you learnt.</a:t>
            </a:r>
          </a:p>
          <a:p>
            <a:pPr marL="171450" indent="-171450">
              <a:buFontTx/>
              <a:buChar char="-"/>
            </a:pPr>
            <a:r>
              <a:rPr lang="en-GB" sz="1200" b="0" dirty="0">
                <a:solidFill>
                  <a:schemeClr val="tx1"/>
                </a:solidFill>
                <a:latin typeface="Trebuchet MS" panose="020B0603020202020204" pitchFamily="34" charset="0"/>
              </a:rPr>
              <a:t>Take a photo of your favourite activity or resource.</a:t>
            </a:r>
          </a:p>
          <a:p>
            <a:pPr marL="171450" indent="-171450">
              <a:buFontTx/>
              <a:buChar char="-"/>
            </a:pPr>
            <a:r>
              <a:rPr lang="en-GB" sz="1200" b="0" dirty="0">
                <a:solidFill>
                  <a:schemeClr val="tx1"/>
                </a:solidFill>
                <a:latin typeface="Trebuchet MS" panose="020B0603020202020204" pitchFamily="34" charset="0"/>
              </a:rPr>
              <a:t>Tweet #</a:t>
            </a:r>
            <a:r>
              <a:rPr lang="en-GB" sz="1200" b="0" dirty="0" err="1">
                <a:solidFill>
                  <a:schemeClr val="tx1"/>
                </a:solidFill>
                <a:latin typeface="Trebuchet MS" panose="020B0603020202020204" pitchFamily="34" charset="0"/>
              </a:rPr>
              <a:t>EveryGirl</a:t>
            </a:r>
            <a:r>
              <a:rPr lang="en-GB" sz="1200" b="0" dirty="0">
                <a:solidFill>
                  <a:schemeClr val="tx1"/>
                </a:solidFill>
                <a:latin typeface="Trebuchet MS" panose="020B0603020202020204" pitchFamily="34" charset="0"/>
              </a:rPr>
              <a:t> what you’ve learnt today @</a:t>
            </a:r>
            <a:r>
              <a:rPr lang="en-GB" sz="1200" b="0" dirty="0" err="1">
                <a:solidFill>
                  <a:schemeClr val="tx1"/>
                </a:solidFill>
                <a:latin typeface="Trebuchet MS" panose="020B0603020202020204" pitchFamily="34" charset="0"/>
              </a:rPr>
              <a:t>Girlguiding</a:t>
            </a:r>
            <a:endParaRPr lang="en-GB" sz="1200" b="0" dirty="0">
              <a:solidFill>
                <a:schemeClr val="tx1"/>
              </a:solidFill>
              <a:latin typeface="Trebuchet MS" panose="020B0603020202020204" pitchFamily="34" charset="0"/>
            </a:endParaRPr>
          </a:p>
          <a:p>
            <a:pPr marL="171450" indent="-171450">
              <a:buFontTx/>
              <a:buChar char="-"/>
            </a:pPr>
            <a:r>
              <a:rPr lang="en-GB" sz="1200" b="0" dirty="0">
                <a:solidFill>
                  <a:schemeClr val="tx1"/>
                </a:solidFill>
                <a:latin typeface="Trebuchet MS" panose="020B0603020202020204" pitchFamily="34" charset="0"/>
              </a:rPr>
              <a:t>Share on your local Facebook page your excitement at what you’ve learnt.</a:t>
            </a:r>
          </a:p>
          <a:p>
            <a:pPr marL="171450" indent="-171450">
              <a:buFontTx/>
              <a:buChar char="-"/>
            </a:pPr>
            <a:r>
              <a:rPr lang="en-GB" sz="1200" b="0" dirty="0">
                <a:solidFill>
                  <a:schemeClr val="tx1"/>
                </a:solidFill>
                <a:latin typeface="Trebuchet MS" panose="020B0603020202020204" pitchFamily="34" charset="0"/>
              </a:rPr>
              <a:t>Think what you would say to another leader about this module.</a:t>
            </a:r>
          </a:p>
          <a:p>
            <a:pPr>
              <a:buNone/>
            </a:pPr>
            <a:endParaRPr lang="en-GB" sz="1200" b="0" dirty="0">
              <a:solidFill>
                <a:schemeClr val="tx1"/>
              </a:solidFill>
              <a:latin typeface="Trebuchet MS" panose="020B0603020202020204" pitchFamily="34" charset="0"/>
            </a:endParaRPr>
          </a:p>
          <a:p>
            <a:pPr>
              <a:buNone/>
            </a:pPr>
            <a:endParaRPr lang="en-GB" b="0"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GB" sz="1200" smtClean="0">
                <a:solidFill>
                  <a:schemeClr val="dk1"/>
                </a:solidFill>
              </a:rPr>
              <a:pPr algn="r">
                <a:buSzPct val="25000"/>
              </a:pPr>
              <a:t>21</a:t>
            </a:fld>
            <a:endParaRPr lang="en-GB" sz="1200">
              <a:solidFill>
                <a:schemeClr val="dk1"/>
              </a:solidFill>
            </a:endParaRPr>
          </a:p>
        </p:txBody>
      </p:sp>
    </p:spTree>
    <p:extLst>
      <p:ext uri="{BB962C8B-B14F-4D97-AF65-F5344CB8AC3E}">
        <p14:creationId xmlns:p14="http://schemas.microsoft.com/office/powerpoint/2010/main" val="1924064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txBox="1">
            <a:spLocks noGrp="1"/>
          </p:cNvSpPr>
          <p:nvPr>
            <p:ph type="body" idx="1"/>
          </p:nvPr>
        </p:nvSpPr>
        <p:spPr>
          <a:xfrm>
            <a:off x="681197" y="4723448"/>
            <a:ext cx="5449570" cy="4474845"/>
          </a:xfrm>
          <a:prstGeom prst="rect">
            <a:avLst/>
          </a:prstGeom>
        </p:spPr>
        <p:txBody>
          <a:bodyPr wrap="square" lIns="91590" tIns="91590" rIns="91590" bIns="91590" anchor="t" anchorCtr="0">
            <a:noAutofit/>
          </a:bodyPr>
          <a:lstStyle/>
          <a:p>
            <a:pPr>
              <a:buNone/>
            </a:pPr>
            <a:endParaRPr dirty="0"/>
          </a:p>
        </p:txBody>
      </p:sp>
      <p:sp>
        <p:nvSpPr>
          <p:cNvPr id="77" name="Shape 77"/>
          <p:cNvSpPr>
            <a:spLocks noGrp="1" noRot="1" noChangeAspect="1"/>
          </p:cNvSpPr>
          <p:nvPr>
            <p:ph type="sldImg" idx="2"/>
          </p:nvPr>
        </p:nvSpPr>
        <p:spPr>
          <a:xfrm>
            <a:off x="919163" y="746125"/>
            <a:ext cx="4973637" cy="3729038"/>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1178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3400" y="744538"/>
            <a:ext cx="3205163" cy="2403475"/>
          </a:xfrm>
        </p:spPr>
      </p:sp>
      <p:sp>
        <p:nvSpPr>
          <p:cNvPr id="3" name="Notes Placeholder 2"/>
          <p:cNvSpPr>
            <a:spLocks noGrp="1"/>
          </p:cNvSpPr>
          <p:nvPr>
            <p:ph type="body" idx="1"/>
          </p:nvPr>
        </p:nvSpPr>
        <p:spPr/>
        <p:txBody>
          <a:bodyPr/>
          <a:lstStyle/>
          <a:p>
            <a:pPr>
              <a:buNone/>
            </a:pPr>
            <a:endParaRPr lang="en-GB" b="0" i="0" dirty="0">
              <a:solidFill>
                <a:schemeClr val="tx1"/>
              </a:solidFill>
              <a:latin typeface="Trebuchet MS" panose="020B0603020202020204" pitchFamily="34" charset="0"/>
            </a:endParaRPr>
          </a:p>
        </p:txBody>
      </p:sp>
      <p:sp>
        <p:nvSpPr>
          <p:cNvPr id="4" name="Slide Number Placeholder 3"/>
          <p:cNvSpPr>
            <a:spLocks noGrp="1"/>
          </p:cNvSpPr>
          <p:nvPr>
            <p:ph type="sldNum" idx="10"/>
          </p:nvPr>
        </p:nvSpPr>
        <p:spPr/>
        <p:txBody>
          <a:bodyPr/>
          <a:lstStyle/>
          <a:p>
            <a:pPr algn="r">
              <a:buSzPct val="25000"/>
            </a:pPr>
            <a:fld id="{00000000-1234-1234-1234-123412341234}" type="slidenum">
              <a:rPr lang="en-GB" sz="1200" smtClean="0">
                <a:solidFill>
                  <a:schemeClr val="dk1"/>
                </a:solidFill>
              </a:rPr>
              <a:pPr algn="r">
                <a:buSzPct val="25000"/>
              </a:pPr>
              <a:t>22</a:t>
            </a:fld>
            <a:endParaRPr lang="en-GB" sz="1200" dirty="0">
              <a:solidFill>
                <a:schemeClr val="dk1"/>
              </a:solidFill>
            </a:endParaRPr>
          </a:p>
        </p:txBody>
      </p:sp>
    </p:spTree>
    <p:extLst>
      <p:ext uri="{BB962C8B-B14F-4D97-AF65-F5344CB8AC3E}">
        <p14:creationId xmlns:p14="http://schemas.microsoft.com/office/powerpoint/2010/main" val="108989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919163" y="746125"/>
            <a:ext cx="4973637" cy="372903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3" name="Shape 83"/>
          <p:cNvSpPr txBox="1">
            <a:spLocks noGrp="1"/>
          </p:cNvSpPr>
          <p:nvPr>
            <p:ph type="body" idx="1"/>
          </p:nvPr>
        </p:nvSpPr>
        <p:spPr>
          <a:xfrm>
            <a:off x="681197" y="4723448"/>
            <a:ext cx="5449570" cy="4474845"/>
          </a:xfrm>
          <a:prstGeom prst="rect">
            <a:avLst/>
          </a:prstGeom>
          <a:noFill/>
          <a:ln>
            <a:noFill/>
          </a:ln>
        </p:spPr>
        <p:txBody>
          <a:bodyPr wrap="square" lIns="93894" tIns="46934" rIns="93894" bIns="46934" anchor="t" anchorCtr="0">
            <a:noAutofit/>
          </a:bodyPr>
          <a:lstStyle/>
          <a:p>
            <a:pPr>
              <a:buSzPct val="25000"/>
              <a:buNone/>
            </a:pPr>
            <a:endParaRPr/>
          </a:p>
        </p:txBody>
      </p:sp>
      <p:sp>
        <p:nvSpPr>
          <p:cNvPr id="84" name="Shape 84"/>
          <p:cNvSpPr txBox="1">
            <a:spLocks noGrp="1"/>
          </p:cNvSpPr>
          <p:nvPr>
            <p:ph type="sldNum" idx="12"/>
          </p:nvPr>
        </p:nvSpPr>
        <p:spPr>
          <a:xfrm>
            <a:off x="3858535" y="9445168"/>
            <a:ext cx="2951849" cy="497205"/>
          </a:xfrm>
          <a:prstGeom prst="rect">
            <a:avLst/>
          </a:prstGeom>
          <a:noFill/>
          <a:ln>
            <a:noFill/>
          </a:ln>
        </p:spPr>
        <p:txBody>
          <a:bodyPr wrap="square" lIns="93894" tIns="46934" rIns="93894" bIns="46934" anchor="b" anchorCtr="0">
            <a:noAutofit/>
          </a:bodyPr>
          <a:lstStyle/>
          <a:p>
            <a:pPr algn="r">
              <a:buSzPct val="25000"/>
            </a:pPr>
            <a:fld id="{00000000-1234-1234-1234-123412341234}" type="slidenum">
              <a:rPr lang="en-GB" sz="1200">
                <a:solidFill>
                  <a:schemeClr val="dk1"/>
                </a:solidFill>
              </a:rPr>
              <a:pPr algn="r">
                <a:buSzPct val="25000"/>
              </a:pPr>
              <a:t>3</a:t>
            </a:fld>
            <a:endParaRPr lang="en-GB" sz="1200">
              <a:solidFill>
                <a:schemeClr val="dk1"/>
              </a:solidFill>
            </a:endParaRPr>
          </a:p>
        </p:txBody>
      </p:sp>
    </p:spTree>
    <p:extLst>
      <p:ext uri="{BB962C8B-B14F-4D97-AF65-F5344CB8AC3E}">
        <p14:creationId xmlns:p14="http://schemas.microsoft.com/office/powerpoint/2010/main" val="2602932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4650" y="744538"/>
            <a:ext cx="3522663" cy="2641600"/>
          </a:xfrm>
        </p:spPr>
      </p:sp>
      <p:sp>
        <p:nvSpPr>
          <p:cNvPr id="3" name="Notes Placeholder 2"/>
          <p:cNvSpPr>
            <a:spLocks noGrp="1"/>
          </p:cNvSpPr>
          <p:nvPr>
            <p:ph type="body" idx="1"/>
          </p:nvPr>
        </p:nvSpPr>
        <p:spPr/>
        <p:txBody>
          <a:bodyPr/>
          <a:lstStyle/>
          <a:p>
            <a:pPr>
              <a:buNone/>
            </a:pPr>
            <a:endParaRPr lang="en-GB" b="1" dirty="0">
              <a:solidFill>
                <a:schemeClr val="tx1"/>
              </a:solidFill>
              <a:latin typeface="Trebuchet MS" panose="020B0603020202020204" pitchFamily="34" charset="0"/>
            </a:endParaRPr>
          </a:p>
        </p:txBody>
      </p:sp>
      <p:sp>
        <p:nvSpPr>
          <p:cNvPr id="4" name="Slide Number Placeholder 3"/>
          <p:cNvSpPr>
            <a:spLocks noGrp="1"/>
          </p:cNvSpPr>
          <p:nvPr>
            <p:ph type="sldNum" idx="10"/>
          </p:nvPr>
        </p:nvSpPr>
        <p:spPr/>
        <p:txBody>
          <a:bodyPr/>
          <a:lstStyle/>
          <a:p>
            <a:pPr algn="r">
              <a:buSzPct val="25000"/>
            </a:pPr>
            <a:fld id="{00000000-1234-1234-1234-123412341234}" type="slidenum">
              <a:rPr lang="en-GB" sz="1200" smtClean="0">
                <a:solidFill>
                  <a:schemeClr val="dk1"/>
                </a:solidFill>
              </a:rPr>
              <a:pPr algn="r">
                <a:buSzPct val="25000"/>
              </a:pPr>
              <a:t>5</a:t>
            </a:fld>
            <a:endParaRPr lang="en-GB" sz="1200">
              <a:solidFill>
                <a:schemeClr val="dk1"/>
              </a:solidFill>
            </a:endParaRPr>
          </a:p>
        </p:txBody>
      </p:sp>
    </p:spTree>
    <p:extLst>
      <p:ext uri="{BB962C8B-B14F-4D97-AF65-F5344CB8AC3E}">
        <p14:creationId xmlns:p14="http://schemas.microsoft.com/office/powerpoint/2010/main" val="2901184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4650" y="744538"/>
            <a:ext cx="3522663" cy="2641600"/>
          </a:xfrm>
        </p:spPr>
      </p:sp>
      <p:sp>
        <p:nvSpPr>
          <p:cNvPr id="3" name="Notes Placeholder 2"/>
          <p:cNvSpPr>
            <a:spLocks noGrp="1"/>
          </p:cNvSpPr>
          <p:nvPr>
            <p:ph type="body" idx="1"/>
          </p:nvPr>
        </p:nvSpPr>
        <p:spPr/>
        <p:txBody>
          <a:bodyPr/>
          <a:lstStyle/>
          <a:p>
            <a:pPr>
              <a:buNone/>
            </a:pPr>
            <a:r>
              <a:rPr lang="en-GB" b="1" dirty="0">
                <a:solidFill>
                  <a:schemeClr val="tx1"/>
                </a:solidFill>
                <a:latin typeface="Trebuchet MS" panose="020B0603020202020204" pitchFamily="34" charset="0"/>
              </a:rPr>
              <a:t>Additional information for trainers: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olidFill>
                <a:schemeClr val="tx1"/>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olidFill>
                  <a:schemeClr val="tx1"/>
                </a:solidFill>
                <a:latin typeface="Trebuchet MS" panose="020B0603020202020204" pitchFamily="34" charset="0"/>
              </a:rPr>
              <a:t>It should be possible to achieve all six Theme awards within a section if a girl wants to – but it may not be if she is only there for a year. For help with supporting girls during the change over year (academic years 18/19 and 19/20) and transition arrangements, leaders can download a handout from the Girlguiding website.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olidFill>
                <a:schemeClr val="tx1"/>
              </a:solidFill>
              <a:latin typeface="Trebuchet MS" panose="020B0603020202020204" pitchFamily="34" charset="0"/>
            </a:endParaRPr>
          </a:p>
        </p:txBody>
      </p:sp>
      <p:sp>
        <p:nvSpPr>
          <p:cNvPr id="4" name="Slide Number Placeholder 3"/>
          <p:cNvSpPr>
            <a:spLocks noGrp="1"/>
          </p:cNvSpPr>
          <p:nvPr>
            <p:ph type="sldNum" idx="10"/>
          </p:nvPr>
        </p:nvSpPr>
        <p:spPr/>
        <p:txBody>
          <a:bodyPr/>
          <a:lstStyle/>
          <a:p>
            <a:pPr algn="r">
              <a:buSzPct val="25000"/>
            </a:pPr>
            <a:fld id="{00000000-1234-1234-1234-123412341234}" type="slidenum">
              <a:rPr lang="en-GB" sz="1200" smtClean="0">
                <a:solidFill>
                  <a:schemeClr val="dk1"/>
                </a:solidFill>
              </a:rPr>
              <a:pPr algn="r">
                <a:buSzPct val="25000"/>
              </a:pPr>
              <a:t>6</a:t>
            </a:fld>
            <a:endParaRPr lang="en-GB" sz="1200">
              <a:solidFill>
                <a:schemeClr val="dk1"/>
              </a:solidFill>
            </a:endParaRPr>
          </a:p>
        </p:txBody>
      </p:sp>
    </p:spTree>
    <p:extLst>
      <p:ext uri="{BB962C8B-B14F-4D97-AF65-F5344CB8AC3E}">
        <p14:creationId xmlns:p14="http://schemas.microsoft.com/office/powerpoint/2010/main" val="874974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1963" y="744538"/>
            <a:ext cx="3348037" cy="2511425"/>
          </a:xfrm>
        </p:spPr>
      </p:sp>
      <p:sp>
        <p:nvSpPr>
          <p:cNvPr id="3" name="Notes Placeholder 2"/>
          <p:cNvSpPr>
            <a:spLocks noGrp="1"/>
          </p:cNvSpPr>
          <p:nvPr>
            <p:ph type="body" idx="1"/>
          </p:nvPr>
        </p:nvSpPr>
        <p:spPr/>
        <p:txBody>
          <a:bodyPr/>
          <a:lstStyle/>
          <a:p>
            <a:pPr>
              <a:buNone/>
            </a:pPr>
            <a:endParaRPr lang="en-GB" b="0"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GB" sz="1200" smtClean="0">
                <a:solidFill>
                  <a:schemeClr val="dk1"/>
                </a:solidFill>
              </a:rPr>
              <a:pPr algn="r">
                <a:buSzPct val="25000"/>
              </a:pPr>
              <a:t>8</a:t>
            </a:fld>
            <a:endParaRPr lang="en-GB" sz="1200">
              <a:solidFill>
                <a:schemeClr val="dk1"/>
              </a:solidFill>
            </a:endParaRPr>
          </a:p>
        </p:txBody>
      </p:sp>
    </p:spTree>
    <p:extLst>
      <p:ext uri="{BB962C8B-B14F-4D97-AF65-F5344CB8AC3E}">
        <p14:creationId xmlns:p14="http://schemas.microsoft.com/office/powerpoint/2010/main" val="2952289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4650" y="744538"/>
            <a:ext cx="3522663" cy="26416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chemeClr val="tx1"/>
                </a:solidFill>
                <a:latin typeface="Trebuchet MS" panose="020B0603020202020204" pitchFamily="34" charset="0"/>
              </a:rPr>
              <a:t>Suggested delivery ideas for trainers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solidFill>
                <a:schemeClr val="tx1"/>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chemeClr val="tx1"/>
                </a:solidFill>
                <a:latin typeface="Trebuchet MS" panose="020B0603020202020204" pitchFamily="34" charset="0"/>
              </a:rPr>
              <a:t>There are lots of creative ways that you can help leaders to remember what girls need to do to achieve a Theme award. The card sort activity is one example, below is another example. You may have your 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solidFill>
                <a:schemeClr val="tx1"/>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chemeClr val="tx1"/>
                </a:solidFill>
                <a:latin typeface="Trebuchet MS" panose="020B0603020202020204" pitchFamily="34" charset="0"/>
              </a:rPr>
              <a:t>Get participants up and moving – give each participant an envelope with a part of a Theme award in it (an interest badge, skills builder stage or unit meeting activity hours). Ask participants to find the other parts needed to make a Theme award and to make a human chain representing the journey to achieving one!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b="0" dirty="0">
              <a:solidFill>
                <a:schemeClr val="tx1"/>
              </a:solidFill>
              <a:latin typeface="Trebuchet MS" panose="020B0603020202020204" pitchFamily="34" charset="0"/>
            </a:endParaRPr>
          </a:p>
        </p:txBody>
      </p:sp>
      <p:sp>
        <p:nvSpPr>
          <p:cNvPr id="4" name="Slide Number Placeholder 3"/>
          <p:cNvSpPr>
            <a:spLocks noGrp="1"/>
          </p:cNvSpPr>
          <p:nvPr>
            <p:ph type="sldNum" idx="10"/>
          </p:nvPr>
        </p:nvSpPr>
        <p:spPr/>
        <p:txBody>
          <a:bodyPr/>
          <a:lstStyle/>
          <a:p>
            <a:pPr algn="r">
              <a:buSzPct val="25000"/>
            </a:pPr>
            <a:fld id="{00000000-1234-1234-1234-123412341234}" type="slidenum">
              <a:rPr lang="en-GB" sz="1200" smtClean="0">
                <a:solidFill>
                  <a:schemeClr val="dk1"/>
                </a:solidFill>
              </a:rPr>
              <a:pPr algn="r">
                <a:buSzPct val="25000"/>
              </a:pPr>
              <a:t>9</a:t>
            </a:fld>
            <a:endParaRPr lang="en-GB" sz="1200">
              <a:solidFill>
                <a:schemeClr val="dk1"/>
              </a:solidFill>
            </a:endParaRPr>
          </a:p>
        </p:txBody>
      </p:sp>
    </p:spTree>
    <p:extLst>
      <p:ext uri="{BB962C8B-B14F-4D97-AF65-F5344CB8AC3E}">
        <p14:creationId xmlns:p14="http://schemas.microsoft.com/office/powerpoint/2010/main" val="3052914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4650" y="744538"/>
            <a:ext cx="3522663" cy="2641600"/>
          </a:xfrm>
        </p:spPr>
      </p:sp>
      <p:sp>
        <p:nvSpPr>
          <p:cNvPr id="3" name="Notes Placeholder 2"/>
          <p:cNvSpPr>
            <a:spLocks noGrp="1"/>
          </p:cNvSpPr>
          <p:nvPr>
            <p:ph type="body" idx="1"/>
          </p:nvPr>
        </p:nvSpPr>
        <p:spPr/>
        <p:txBody>
          <a:bodyPr/>
          <a:lstStyle/>
          <a:p>
            <a:pPr>
              <a:buNone/>
            </a:pPr>
            <a:endParaRPr lang="en-GB"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GB" sz="1200" smtClean="0">
                <a:solidFill>
                  <a:schemeClr val="dk1"/>
                </a:solidFill>
              </a:rPr>
              <a:pPr algn="r">
                <a:buSzPct val="25000"/>
              </a:pPr>
              <a:t>10</a:t>
            </a:fld>
            <a:endParaRPr lang="en-GB" sz="1200">
              <a:solidFill>
                <a:schemeClr val="dk1"/>
              </a:solidFill>
            </a:endParaRPr>
          </a:p>
        </p:txBody>
      </p:sp>
    </p:spTree>
    <p:extLst>
      <p:ext uri="{BB962C8B-B14F-4D97-AF65-F5344CB8AC3E}">
        <p14:creationId xmlns:p14="http://schemas.microsoft.com/office/powerpoint/2010/main" val="3535052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4650" y="744538"/>
            <a:ext cx="3522663" cy="2641600"/>
          </a:xfrm>
        </p:spPr>
      </p:sp>
      <p:sp>
        <p:nvSpPr>
          <p:cNvPr id="3" name="Notes Placeholder 2"/>
          <p:cNvSpPr>
            <a:spLocks noGrp="1"/>
          </p:cNvSpPr>
          <p:nvPr>
            <p:ph type="body" idx="1"/>
          </p:nvPr>
        </p:nvSpPr>
        <p:spPr/>
        <p:txBody>
          <a:bodyPr/>
          <a:lstStyle/>
          <a:p>
            <a:pPr>
              <a:buNone/>
            </a:pPr>
            <a:endParaRPr lang="en-GB" dirty="0">
              <a:solidFill>
                <a:schemeClr val="tx1"/>
              </a:solidFill>
              <a:latin typeface="Trebuchet MS" panose="020B0603020202020204" pitchFamily="34" charset="0"/>
            </a:endParaRPr>
          </a:p>
        </p:txBody>
      </p:sp>
      <p:sp>
        <p:nvSpPr>
          <p:cNvPr id="4" name="Slide Number Placeholder 3"/>
          <p:cNvSpPr>
            <a:spLocks noGrp="1"/>
          </p:cNvSpPr>
          <p:nvPr>
            <p:ph type="sldNum" idx="10"/>
          </p:nvPr>
        </p:nvSpPr>
        <p:spPr/>
        <p:txBody>
          <a:bodyPr/>
          <a:lstStyle/>
          <a:p>
            <a:pPr algn="r">
              <a:buSzPct val="25000"/>
            </a:pPr>
            <a:fld id="{00000000-1234-1234-1234-123412341234}" type="slidenum">
              <a:rPr lang="en-GB" sz="1200" smtClean="0">
                <a:solidFill>
                  <a:schemeClr val="dk1"/>
                </a:solidFill>
              </a:rPr>
              <a:pPr algn="r">
                <a:buSzPct val="25000"/>
              </a:pPr>
              <a:t>11</a:t>
            </a:fld>
            <a:endParaRPr lang="en-GB" sz="1200">
              <a:solidFill>
                <a:schemeClr val="dk1"/>
              </a:solidFill>
            </a:endParaRPr>
          </a:p>
        </p:txBody>
      </p:sp>
    </p:spTree>
    <p:extLst>
      <p:ext uri="{BB962C8B-B14F-4D97-AF65-F5344CB8AC3E}">
        <p14:creationId xmlns:p14="http://schemas.microsoft.com/office/powerpoint/2010/main" val="9022197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5" name="Picture 4" descr="Awards Training Plan background head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23211"/>
          </a:xfrm>
          <a:prstGeom prst="rect">
            <a:avLst/>
          </a:prstGeom>
        </p:spPr>
      </p:pic>
      <p:pic>
        <p:nvPicPr>
          <p:cNvPr id="9" name="Picture 8" descr="Training Plan background footer.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091656"/>
            <a:ext cx="9144000" cy="766344"/>
          </a:xfrm>
          <a:prstGeom prst="rect">
            <a:avLst/>
          </a:prstGeom>
        </p:spPr>
      </p:pic>
      <p:sp>
        <p:nvSpPr>
          <p:cNvPr id="10" name="Footer Placeholder 2"/>
          <p:cNvSpPr>
            <a:spLocks noGrp="1"/>
          </p:cNvSpPr>
          <p:nvPr>
            <p:ph type="ftr" sz="quarter" idx="3"/>
          </p:nvPr>
        </p:nvSpPr>
        <p:spPr>
          <a:xfrm>
            <a:off x="251520" y="6453336"/>
            <a:ext cx="504056" cy="332656"/>
          </a:xfrm>
          <a:prstGeom prst="rect">
            <a:avLst/>
          </a:prstGeom>
        </p:spPr>
        <p:txBody>
          <a:bodyPr/>
          <a:lstStyle>
            <a:lvl1pPr algn="ctr">
              <a:defRPr sz="1400" b="1">
                <a:solidFill>
                  <a:srgbClr val="4C9CD0"/>
                </a:solidFill>
              </a:defRPr>
            </a:lvl1pPr>
          </a:lstStyle>
          <a:p>
            <a:pPr>
              <a:defRPr/>
            </a:pPr>
            <a:fld id="{00000000-1234-1234-1234-123412341234}" type="slidenum">
              <a:rPr lang="en-GB" smtClean="0">
                <a:latin typeface="Arial"/>
                <a:ea typeface="Arial"/>
                <a:cs typeface="Arial"/>
                <a:sym typeface="Arial"/>
              </a:rPr>
              <a:pPr>
                <a:defRPr/>
              </a:pPr>
              <a:t>‹#›</a:t>
            </a:fld>
            <a:endParaRPr lang="en-GB" altLang="en-US" dirty="0"/>
          </a:p>
        </p:txBody>
      </p:sp>
    </p:spTree>
    <p:extLst>
      <p:ext uri="{BB962C8B-B14F-4D97-AF65-F5344CB8AC3E}">
        <p14:creationId xmlns:p14="http://schemas.microsoft.com/office/powerpoint/2010/main" val="1711001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Default">
    <p:bg>
      <p:bgPr>
        <a:blipFill rotWithShape="1">
          <a:blip r:embed="rId2">
            <a:alphaModFix/>
          </a:blip>
          <a:stretch>
            <a:fillRect/>
          </a:stretch>
        </a:blipFill>
        <a:effectLst/>
      </p:bgPr>
    </p:bg>
    <p:spTree>
      <p:nvGrpSpPr>
        <p:cNvPr id="1" name="Shape 17"/>
        <p:cNvGrpSpPr/>
        <p:nvPr/>
      </p:nvGrpSpPr>
      <p:grpSpPr>
        <a:xfrm>
          <a:off x="0" y="0"/>
          <a:ext cx="0" cy="0"/>
          <a:chOff x="0" y="0"/>
          <a:chExt cx="0" cy="0"/>
        </a:xfrm>
      </p:grpSpPr>
    </p:spTree>
    <p:extLst>
      <p:ext uri="{BB962C8B-B14F-4D97-AF65-F5344CB8AC3E}">
        <p14:creationId xmlns:p14="http://schemas.microsoft.com/office/powerpoint/2010/main" val="854786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bg>
      <p:bgPr>
        <a:blipFill rotWithShape="1">
          <a:blip r:embed="rId2">
            <a:alphaModFix/>
          </a:blip>
          <a:stretch>
            <a:fillRect/>
          </a:stretch>
        </a:blipFill>
        <a:effectLst/>
      </p:bgPr>
    </p:bg>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9050604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wards Training Plan background header.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1423211"/>
          </a:xfrm>
          <a:prstGeom prst="rect">
            <a:avLst/>
          </a:prstGeom>
        </p:spPr>
      </p:pic>
      <p:pic>
        <p:nvPicPr>
          <p:cNvPr id="5" name="Picture 4" descr="Training Plan background footer.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6091656"/>
            <a:ext cx="9144000" cy="766344"/>
          </a:xfrm>
          <a:prstGeom prst="rect">
            <a:avLst/>
          </a:prstGeom>
        </p:spPr>
      </p:pic>
      <p:sp>
        <p:nvSpPr>
          <p:cNvPr id="7" name="Footer Placeholder 2"/>
          <p:cNvSpPr>
            <a:spLocks noGrp="1"/>
          </p:cNvSpPr>
          <p:nvPr>
            <p:ph type="ftr" sz="quarter" idx="3"/>
          </p:nvPr>
        </p:nvSpPr>
        <p:spPr>
          <a:xfrm>
            <a:off x="251520" y="6453336"/>
            <a:ext cx="504056" cy="332656"/>
          </a:xfrm>
          <a:prstGeom prst="rect">
            <a:avLst/>
          </a:prstGeom>
        </p:spPr>
        <p:txBody>
          <a:bodyPr/>
          <a:lstStyle>
            <a:lvl1pPr algn="ctr">
              <a:defRPr sz="1400" b="1">
                <a:solidFill>
                  <a:srgbClr val="4C9CD0"/>
                </a:solidFill>
              </a:defRPr>
            </a:lvl1pPr>
          </a:lstStyle>
          <a:p>
            <a:pPr>
              <a:defRPr/>
            </a:pPr>
            <a:fld id="{00000000-1234-1234-1234-123412341234}" type="slidenum">
              <a:rPr lang="en-GB" smtClean="0">
                <a:latin typeface="Arial"/>
                <a:ea typeface="Arial"/>
                <a:cs typeface="Arial"/>
                <a:sym typeface="Arial"/>
              </a:rPr>
              <a:pPr>
                <a:defRPr/>
              </a:pPr>
              <a:t>‹#›</a:t>
            </a:fld>
            <a:endParaRPr lang="en-GB" altLang="en-US" dirty="0"/>
          </a:p>
        </p:txBody>
      </p:sp>
    </p:spTree>
    <p:extLst>
      <p:ext uri="{BB962C8B-B14F-4D97-AF65-F5344CB8AC3E}">
        <p14:creationId xmlns:p14="http://schemas.microsoft.com/office/powerpoint/2010/main" val="297550123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hf sldNum="0" hdr="0" dt="0"/>
  <p:txStyles>
    <p:title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p:titleStyle>
    <p:bodyStyle>
      <a:lvl1pPr algn="l" rtl="0" eaLnBrk="1" fontAlgn="base" hangingPunct="1">
        <a:spcBef>
          <a:spcPct val="10000"/>
        </a:spcBef>
        <a:spcAft>
          <a:spcPct val="0"/>
        </a:spcAft>
        <a:defRPr sz="2123" b="1">
          <a:solidFill>
            <a:schemeClr val="accent1"/>
          </a:solidFill>
          <a:latin typeface="+mn-lt"/>
          <a:ea typeface="ＭＳ Ｐゴシック" charset="0"/>
          <a:cs typeface="+mn-cs"/>
        </a:defRPr>
      </a:lvl1pPr>
      <a:lvl2pPr marL="1466" algn="l" rtl="0" eaLnBrk="1" fontAlgn="base" hangingPunct="1">
        <a:spcBef>
          <a:spcPct val="10000"/>
        </a:spcBef>
        <a:spcAft>
          <a:spcPct val="0"/>
        </a:spcAft>
        <a:defRPr sz="1846">
          <a:solidFill>
            <a:schemeClr val="tx1"/>
          </a:solidFill>
          <a:latin typeface="+mn-lt"/>
          <a:ea typeface="ＭＳ Ｐゴシック" charset="0"/>
        </a:defRPr>
      </a:lvl2pPr>
      <a:lvl3pPr marL="167058" indent="-164127" algn="l" rtl="0" eaLnBrk="1" fontAlgn="base" hangingPunct="1">
        <a:spcBef>
          <a:spcPct val="10000"/>
        </a:spcBef>
        <a:spcAft>
          <a:spcPct val="80000"/>
        </a:spcAft>
        <a:buChar char="•"/>
        <a:defRPr sz="1846">
          <a:solidFill>
            <a:schemeClr val="tx1"/>
          </a:solidFill>
          <a:latin typeface="+mn-lt"/>
          <a:ea typeface="ＭＳ Ｐゴシック" charset="0"/>
        </a:defRPr>
      </a:lvl3pPr>
      <a:lvl4pPr marL="1477145" indent="-211021" algn="l" rtl="0" eaLnBrk="1" fontAlgn="base" hangingPunct="1">
        <a:spcBef>
          <a:spcPct val="20000"/>
        </a:spcBef>
        <a:spcAft>
          <a:spcPct val="0"/>
        </a:spcAft>
        <a:buChar char="–"/>
        <a:defRPr sz="1846">
          <a:solidFill>
            <a:schemeClr val="tx1"/>
          </a:solidFill>
          <a:latin typeface="Whitney Book" pitchFamily="50" charset="0"/>
          <a:ea typeface="ＭＳ Ｐゴシック" charset="0"/>
        </a:defRPr>
      </a:lvl4pPr>
      <a:lvl5pPr marL="1899186" indent="-211021" algn="l" rtl="0" eaLnBrk="1" fontAlgn="base" hangingPunct="1">
        <a:spcBef>
          <a:spcPct val="20000"/>
        </a:spcBef>
        <a:spcAft>
          <a:spcPct val="0"/>
        </a:spcAft>
        <a:buChar char="»"/>
        <a:defRPr sz="1846">
          <a:solidFill>
            <a:schemeClr val="tx1"/>
          </a:solidFill>
          <a:latin typeface="Whitney Book" pitchFamily="50" charset="0"/>
          <a:ea typeface="ＭＳ Ｐゴシック" charset="0"/>
        </a:defRPr>
      </a:lvl5pPr>
      <a:lvl6pPr marL="2321227" indent="-211021" algn="l" rtl="0" eaLnBrk="1" fontAlgn="base" hangingPunct="1">
        <a:spcBef>
          <a:spcPct val="20000"/>
        </a:spcBef>
        <a:spcAft>
          <a:spcPct val="0"/>
        </a:spcAft>
        <a:buChar char="»"/>
        <a:defRPr sz="1846">
          <a:solidFill>
            <a:schemeClr val="tx1"/>
          </a:solidFill>
          <a:latin typeface="Whitney Book" pitchFamily="50" charset="0"/>
        </a:defRPr>
      </a:lvl6pPr>
      <a:lvl7pPr marL="2743269" indent="-211021" algn="l" rtl="0" eaLnBrk="1" fontAlgn="base" hangingPunct="1">
        <a:spcBef>
          <a:spcPct val="20000"/>
        </a:spcBef>
        <a:spcAft>
          <a:spcPct val="0"/>
        </a:spcAft>
        <a:buChar char="»"/>
        <a:defRPr sz="1846">
          <a:solidFill>
            <a:schemeClr val="tx1"/>
          </a:solidFill>
          <a:latin typeface="Whitney Book" pitchFamily="50" charset="0"/>
        </a:defRPr>
      </a:lvl7pPr>
      <a:lvl8pPr marL="3165310" indent="-211021" algn="l" rtl="0" eaLnBrk="1" fontAlgn="base" hangingPunct="1">
        <a:spcBef>
          <a:spcPct val="20000"/>
        </a:spcBef>
        <a:spcAft>
          <a:spcPct val="0"/>
        </a:spcAft>
        <a:buChar char="»"/>
        <a:defRPr sz="1846">
          <a:solidFill>
            <a:schemeClr val="tx1"/>
          </a:solidFill>
          <a:latin typeface="Whitney Book" pitchFamily="50" charset="0"/>
        </a:defRPr>
      </a:lvl8pPr>
      <a:lvl9pPr marL="3587351" indent="-211021" algn="l" rtl="0" eaLnBrk="1" fontAlgn="base" hangingPunct="1">
        <a:spcBef>
          <a:spcPct val="20000"/>
        </a:spcBef>
        <a:spcAft>
          <a:spcPct val="0"/>
        </a:spcAft>
        <a:buChar char="»"/>
        <a:defRPr sz="1846">
          <a:solidFill>
            <a:schemeClr val="tx1"/>
          </a:solidFill>
          <a:latin typeface="Whitney Book" pitchFamily="50" charset="0"/>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idx="4294967295"/>
          </p:nvPr>
        </p:nvSpPr>
        <p:spPr>
          <a:xfrm>
            <a:off x="0" y="1628800"/>
            <a:ext cx="9144000" cy="1870075"/>
          </a:xfrm>
          <a:prstGeom prst="rect">
            <a:avLst/>
          </a:prstGeom>
          <a:noFill/>
          <a:ln>
            <a:noFill/>
          </a:ln>
        </p:spPr>
        <p:txBody>
          <a:bodyPr wrap="square" lIns="0" tIns="0" rIns="0" bIns="0" anchor="t" anchorCtr="0">
            <a:noAutofit/>
          </a:bodyPr>
          <a:lstStyle/>
          <a:p>
            <a:pPr marL="0" marR="0" lvl="0" indent="0" algn="ctr" rtl="0">
              <a:spcBef>
                <a:spcPts val="0"/>
              </a:spcBef>
              <a:spcAft>
                <a:spcPts val="0"/>
              </a:spcAft>
              <a:buSzPct val="25000"/>
              <a:buNone/>
            </a:pPr>
            <a:r>
              <a:rPr lang="en-GB" sz="7200" b="1" dirty="0">
                <a:solidFill>
                  <a:srgbClr val="C40062"/>
                </a:solidFill>
                <a:latin typeface="Trebuchet MS"/>
                <a:ea typeface="Trebuchet MS"/>
                <a:cs typeface="Trebuchet MS"/>
                <a:sym typeface="Trebuchet MS"/>
              </a:rPr>
              <a:t>Awards</a:t>
            </a:r>
            <a:br>
              <a:rPr lang="en-GB" sz="7200" b="1" dirty="0">
                <a:solidFill>
                  <a:srgbClr val="C40062"/>
                </a:solidFill>
                <a:latin typeface="Trebuchet MS"/>
                <a:ea typeface="Trebuchet MS"/>
                <a:cs typeface="Trebuchet MS"/>
                <a:sym typeface="Trebuchet MS"/>
              </a:rPr>
            </a:br>
            <a:r>
              <a:rPr lang="en-GB" sz="7200" b="1" dirty="0">
                <a:solidFill>
                  <a:srgbClr val="C40062"/>
                </a:solidFill>
                <a:latin typeface="Trebuchet MS"/>
                <a:ea typeface="Trebuchet MS"/>
                <a:cs typeface="Trebuchet MS"/>
                <a:sym typeface="Trebuchet MS"/>
              </a:rPr>
              <a:t>	</a:t>
            </a:r>
            <a:endParaRPr lang="en-GB" sz="7200" b="1" i="0" u="none" strike="noStrike" cap="none" dirty="0">
              <a:solidFill>
                <a:srgbClr val="C40062"/>
              </a:solidFill>
              <a:latin typeface="Trebuchet MS"/>
              <a:ea typeface="Trebuchet MS"/>
              <a:cs typeface="Trebuchet MS"/>
              <a:sym typeface="Trebuchet MS"/>
            </a:endParaRPr>
          </a:p>
        </p:txBody>
      </p:sp>
      <p:sp>
        <p:nvSpPr>
          <p:cNvPr id="72" name="Shape 72"/>
          <p:cNvSpPr txBox="1">
            <a:spLocks noGrp="1"/>
          </p:cNvSpPr>
          <p:nvPr>
            <p:ph type="body" idx="4294967295"/>
          </p:nvPr>
        </p:nvSpPr>
        <p:spPr>
          <a:xfrm>
            <a:off x="0" y="5619898"/>
            <a:ext cx="9144000" cy="833438"/>
          </a:xfrm>
          <a:prstGeom prst="rect">
            <a:avLst/>
          </a:prstGeom>
          <a:noFill/>
          <a:ln>
            <a:noFill/>
          </a:ln>
        </p:spPr>
        <p:txBody>
          <a:bodyPr wrap="square" lIns="0" tIns="0" rIns="0" bIns="0" anchor="t" anchorCtr="0">
            <a:noAutofit/>
          </a:bodyPr>
          <a:lstStyle/>
          <a:p>
            <a:pPr marL="0" marR="0" lvl="0" indent="0" algn="ctr" rtl="0">
              <a:spcBef>
                <a:spcPts val="0"/>
              </a:spcBef>
              <a:spcAft>
                <a:spcPts val="0"/>
              </a:spcAft>
              <a:buClr>
                <a:srgbClr val="0070C0"/>
              </a:buClr>
              <a:buSzPct val="25000"/>
              <a:buFont typeface="Arial"/>
              <a:buNone/>
            </a:pPr>
            <a:r>
              <a:rPr lang="en-GB" sz="2800" b="0" i="0" u="none" strike="noStrike" cap="none" dirty="0">
                <a:solidFill>
                  <a:srgbClr val="5087C7"/>
                </a:solidFill>
                <a:latin typeface="Trebuchet MS"/>
                <a:ea typeface="Trebuchet MS"/>
                <a:cs typeface="Trebuchet MS"/>
                <a:sym typeface="Trebuchet MS"/>
              </a:rPr>
              <a:t>Today’s trainer:</a:t>
            </a:r>
          </a:p>
        </p:txBody>
      </p:sp>
      <p:sp>
        <p:nvSpPr>
          <p:cNvPr id="6" name="Shape 74"/>
          <p:cNvSpPr/>
          <p:nvPr/>
        </p:nvSpPr>
        <p:spPr>
          <a:xfrm>
            <a:off x="6660232" y="5078858"/>
            <a:ext cx="1283680" cy="949630"/>
          </a:xfrm>
          <a:prstGeom prst="wedgeEllipseCallout">
            <a:avLst>
              <a:gd name="adj1" fmla="val -58065"/>
              <a:gd name="adj2" fmla="val 48372"/>
            </a:avLst>
          </a:prstGeom>
          <a:solidFill>
            <a:srgbClr val="C40062"/>
          </a:solidFill>
          <a:ln w="9525" cap="flat" cmpd="sng">
            <a:solidFill>
              <a:srgbClr val="C40062"/>
            </a:solidFill>
            <a:prstDash val="solid"/>
            <a:round/>
            <a:headEnd type="none" w="med" len="med"/>
            <a:tailEnd type="none" w="med" len="med"/>
          </a:ln>
          <a:effectLst>
            <a:outerShdw blurRad="39999" dist="23000" dir="5400000" rotWithShape="0">
              <a:srgbClr val="000000">
                <a:alpha val="34901"/>
              </a:srgbClr>
            </a:outerShdw>
          </a:effectLst>
        </p:spPr>
        <p:txBody>
          <a:bodyPr wrap="square" lIns="91425" tIns="45700" rIns="91425" bIns="45700" anchor="ctr" anchorCtr="0">
            <a:noAutofit/>
          </a:bodyPr>
          <a:lstStyle/>
          <a:p>
            <a:pPr marL="0" marR="0" lvl="0" indent="0" algn="ctr" rtl="0">
              <a:spcBef>
                <a:spcPts val="0"/>
              </a:spcBef>
              <a:spcAft>
                <a:spcPts val="0"/>
              </a:spcAft>
              <a:buSzPct val="25000"/>
              <a:buNone/>
            </a:pPr>
            <a:r>
              <a:rPr lang="en-GB" sz="1200" b="0" i="0" u="none" strike="noStrike" cap="none" dirty="0">
                <a:solidFill>
                  <a:schemeClr val="lt1"/>
                </a:solidFill>
                <a:latin typeface="Trebuchet MS" panose="020B0603020202020204" pitchFamily="34" charset="0"/>
                <a:sym typeface="Arial"/>
              </a:rPr>
              <a:t>Insert your name here!</a:t>
            </a:r>
          </a:p>
        </p:txBody>
      </p:sp>
      <p:sp>
        <p:nvSpPr>
          <p:cNvPr id="11" name="Footer Placeholder 2"/>
          <p:cNvSpPr>
            <a:spLocks noGrp="1"/>
          </p:cNvSpPr>
          <p:nvPr>
            <p:ph type="ftr" sz="quarter" idx="3"/>
          </p:nvPr>
        </p:nvSpPr>
        <p:spPr>
          <a:xfrm>
            <a:off x="251520" y="6453336"/>
            <a:ext cx="504056" cy="332656"/>
          </a:xfrm>
          <a:prstGeom prst="rect">
            <a:avLst/>
          </a:prstGeom>
        </p:spPr>
        <p:txBody>
          <a:bodyPr/>
          <a:lstStyle>
            <a:lvl1pPr algn="ctr">
              <a:defRPr sz="1400" b="1">
                <a:solidFill>
                  <a:srgbClr val="4C9CD0"/>
                </a:solidFill>
              </a:defRPr>
            </a:lvl1pPr>
          </a:lstStyle>
          <a:p>
            <a:pPr>
              <a:defRPr/>
            </a:pPr>
            <a:fld id="{00000000-1234-1234-1234-123412341234}" type="slidenum">
              <a:rPr lang="en-GB" smtClean="0">
                <a:latin typeface="Arial"/>
                <a:ea typeface="Arial"/>
                <a:cs typeface="Arial"/>
                <a:sym typeface="Arial"/>
              </a:rPr>
              <a:pPr>
                <a:defRPr/>
              </a:pPr>
              <a:t>1</a:t>
            </a:fld>
            <a:endParaRPr lang="en-GB" altLang="en-US" dirty="0"/>
          </a:p>
        </p:txBody>
      </p:sp>
      <p:pic>
        <p:nvPicPr>
          <p:cNvPr id="16" name="Picture 15">
            <a:extLst>
              <a:ext uri="{FF2B5EF4-FFF2-40B4-BE49-F238E27FC236}">
                <a16:creationId xmlns:a16="http://schemas.microsoft.com/office/drawing/2014/main" id="{4F084819-A85F-4D5C-A0A2-AEE7853E1F6A}"/>
              </a:ext>
            </a:extLst>
          </p:cNvPr>
          <p:cNvPicPr>
            <a:picLocks noChangeAspect="1"/>
          </p:cNvPicPr>
          <p:nvPr/>
        </p:nvPicPr>
        <p:blipFill>
          <a:blip r:embed="rId3"/>
          <a:stretch>
            <a:fillRect/>
          </a:stretch>
        </p:blipFill>
        <p:spPr>
          <a:xfrm>
            <a:off x="2555776" y="2669643"/>
            <a:ext cx="2239756" cy="2271525"/>
          </a:xfrm>
          <a:prstGeom prst="rect">
            <a:avLst/>
          </a:prstGeom>
        </p:spPr>
      </p:pic>
      <p:pic>
        <p:nvPicPr>
          <p:cNvPr id="17" name="Picture 16">
            <a:extLst>
              <a:ext uri="{FF2B5EF4-FFF2-40B4-BE49-F238E27FC236}">
                <a16:creationId xmlns:a16="http://schemas.microsoft.com/office/drawing/2014/main" id="{04D49C42-C682-47C3-9470-9EE78BF98FC9}"/>
              </a:ext>
            </a:extLst>
          </p:cNvPr>
          <p:cNvPicPr>
            <a:picLocks noChangeAspect="1"/>
          </p:cNvPicPr>
          <p:nvPr/>
        </p:nvPicPr>
        <p:blipFill>
          <a:blip r:embed="rId4"/>
          <a:stretch>
            <a:fillRect/>
          </a:stretch>
        </p:blipFill>
        <p:spPr>
          <a:xfrm>
            <a:off x="611560" y="2741650"/>
            <a:ext cx="2081904" cy="2129491"/>
          </a:xfrm>
          <a:prstGeom prst="rect">
            <a:avLst/>
          </a:prstGeom>
        </p:spPr>
      </p:pic>
      <p:pic>
        <p:nvPicPr>
          <p:cNvPr id="18" name="Picture 17">
            <a:extLst>
              <a:ext uri="{FF2B5EF4-FFF2-40B4-BE49-F238E27FC236}">
                <a16:creationId xmlns:a16="http://schemas.microsoft.com/office/drawing/2014/main" id="{C6AC7BE4-1649-4A7C-9FA2-8ED57E9259B3}"/>
              </a:ext>
            </a:extLst>
          </p:cNvPr>
          <p:cNvPicPr>
            <a:picLocks noChangeAspect="1"/>
          </p:cNvPicPr>
          <p:nvPr/>
        </p:nvPicPr>
        <p:blipFill>
          <a:blip r:embed="rId5"/>
          <a:stretch>
            <a:fillRect/>
          </a:stretch>
        </p:blipFill>
        <p:spPr>
          <a:xfrm>
            <a:off x="4644008" y="2741650"/>
            <a:ext cx="2143648" cy="2082181"/>
          </a:xfrm>
          <a:prstGeom prst="rect">
            <a:avLst/>
          </a:prstGeom>
        </p:spPr>
      </p:pic>
      <p:pic>
        <p:nvPicPr>
          <p:cNvPr id="19" name="Picture 18">
            <a:extLst>
              <a:ext uri="{FF2B5EF4-FFF2-40B4-BE49-F238E27FC236}">
                <a16:creationId xmlns:a16="http://schemas.microsoft.com/office/drawing/2014/main" id="{4520FA2A-A1CC-41F6-9A34-9DE28DD9407B}"/>
              </a:ext>
            </a:extLst>
          </p:cNvPr>
          <p:cNvPicPr>
            <a:picLocks noChangeAspect="1"/>
          </p:cNvPicPr>
          <p:nvPr/>
        </p:nvPicPr>
        <p:blipFill>
          <a:blip r:embed="rId6"/>
          <a:stretch>
            <a:fillRect/>
          </a:stretch>
        </p:blipFill>
        <p:spPr>
          <a:xfrm>
            <a:off x="6732239" y="2813659"/>
            <a:ext cx="1994247" cy="1975468"/>
          </a:xfrm>
          <a:prstGeom prst="rect">
            <a:avLst/>
          </a:prstGeom>
        </p:spPr>
      </p:pic>
    </p:spTree>
    <p:extLst>
      <p:ext uri="{BB962C8B-B14F-4D97-AF65-F5344CB8AC3E}">
        <p14:creationId xmlns:p14="http://schemas.microsoft.com/office/powerpoint/2010/main" val="61374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0" y="908720"/>
            <a:ext cx="9144000" cy="648072"/>
          </a:xfrm>
          <a:prstGeom prst="rect">
            <a:avLst/>
          </a:prstGeom>
        </p:spPr>
        <p:txBody>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r>
              <a:rPr lang="en-GB" sz="3200" dirty="0">
                <a:solidFill>
                  <a:srgbClr val="5087C7"/>
                </a:solidFill>
                <a:latin typeface="Trebuchet MS"/>
                <a:ea typeface="Trebuchet MS"/>
                <a:cs typeface="Trebuchet MS"/>
                <a:sym typeface="Trebuchet MS"/>
              </a:rPr>
              <a:t>Activity answers</a:t>
            </a:r>
            <a:endParaRPr lang="en-GB" sz="3200" dirty="0">
              <a:solidFill>
                <a:srgbClr val="5087C7"/>
              </a:solidFill>
            </a:endParaRPr>
          </a:p>
        </p:txBody>
      </p:sp>
      <p:sp>
        <p:nvSpPr>
          <p:cNvPr id="11" name="Footer Placeholder 2"/>
          <p:cNvSpPr txBox="1">
            <a:spLocks/>
          </p:cNvSpPr>
          <p:nvPr/>
        </p:nvSpPr>
        <p:spPr>
          <a:xfrm>
            <a:off x="251520" y="6453336"/>
            <a:ext cx="504056" cy="332656"/>
          </a:xfrm>
          <a:prstGeom prst="rect">
            <a:avLst/>
          </a:prstGeom>
        </p:spPr>
        <p:txBody>
          <a:bodyPr/>
          <a:lstStyle>
            <a:defPPr>
              <a:defRPr lang="en-GB"/>
            </a:defPPr>
            <a:lvl1pPr algn="ctr" rtl="0" fontAlgn="base">
              <a:spcBef>
                <a:spcPct val="10000"/>
              </a:spcBef>
              <a:spcAft>
                <a:spcPct val="0"/>
              </a:spcAft>
              <a:defRPr sz="1400" b="1" kern="1200">
                <a:solidFill>
                  <a:srgbClr val="4C9CD0"/>
                </a:solidFill>
                <a:latin typeface="Whitney Book" charset="0"/>
                <a:ea typeface="ＭＳ Ｐゴシック" charset="0"/>
                <a:cs typeface="+mn-cs"/>
              </a:defRPr>
            </a:lvl1pPr>
            <a:lvl2pPr marL="457200" algn="l" rtl="0" fontAlgn="base">
              <a:spcBef>
                <a:spcPct val="10000"/>
              </a:spcBef>
              <a:spcAft>
                <a:spcPct val="0"/>
              </a:spcAft>
              <a:defRPr sz="2000" kern="1200">
                <a:solidFill>
                  <a:schemeClr val="tx1"/>
                </a:solidFill>
                <a:latin typeface="Whitney Book" charset="0"/>
                <a:ea typeface="ＭＳ Ｐゴシック" charset="0"/>
                <a:cs typeface="+mn-cs"/>
              </a:defRPr>
            </a:lvl2pPr>
            <a:lvl3pPr marL="914400" algn="l" rtl="0" fontAlgn="base">
              <a:spcBef>
                <a:spcPct val="10000"/>
              </a:spcBef>
              <a:spcAft>
                <a:spcPct val="0"/>
              </a:spcAft>
              <a:defRPr sz="2000" kern="1200">
                <a:solidFill>
                  <a:schemeClr val="tx1"/>
                </a:solidFill>
                <a:latin typeface="Whitney Book" charset="0"/>
                <a:ea typeface="ＭＳ Ｐゴシック" charset="0"/>
                <a:cs typeface="+mn-cs"/>
              </a:defRPr>
            </a:lvl3pPr>
            <a:lvl4pPr marL="1371600" algn="l" rtl="0" fontAlgn="base">
              <a:spcBef>
                <a:spcPct val="10000"/>
              </a:spcBef>
              <a:spcAft>
                <a:spcPct val="0"/>
              </a:spcAft>
              <a:defRPr sz="2000" kern="1200">
                <a:solidFill>
                  <a:schemeClr val="tx1"/>
                </a:solidFill>
                <a:latin typeface="Whitney Book" charset="0"/>
                <a:ea typeface="ＭＳ Ｐゴシック" charset="0"/>
                <a:cs typeface="+mn-cs"/>
              </a:defRPr>
            </a:lvl4pPr>
            <a:lvl5pPr marL="1828800" algn="l" rtl="0" fontAlgn="base">
              <a:spcBef>
                <a:spcPct val="10000"/>
              </a:spcBef>
              <a:spcAft>
                <a:spcPct val="0"/>
              </a:spcAft>
              <a:defRPr sz="2000" kern="1200">
                <a:solidFill>
                  <a:schemeClr val="tx1"/>
                </a:solidFill>
                <a:latin typeface="Whitney Book" charset="0"/>
                <a:ea typeface="ＭＳ Ｐゴシック" charset="0"/>
                <a:cs typeface="+mn-cs"/>
              </a:defRPr>
            </a:lvl5pPr>
            <a:lvl6pPr marL="2286000" algn="l" defTabSz="457200" rtl="0" eaLnBrk="1" latinLnBrk="0" hangingPunct="1">
              <a:defRPr sz="2000" kern="1200">
                <a:solidFill>
                  <a:schemeClr val="tx1"/>
                </a:solidFill>
                <a:latin typeface="Whitney Book" charset="0"/>
                <a:ea typeface="ＭＳ Ｐゴシック" charset="0"/>
                <a:cs typeface="+mn-cs"/>
              </a:defRPr>
            </a:lvl6pPr>
            <a:lvl7pPr marL="2743200" algn="l" defTabSz="457200" rtl="0" eaLnBrk="1" latinLnBrk="0" hangingPunct="1">
              <a:defRPr sz="2000" kern="1200">
                <a:solidFill>
                  <a:schemeClr val="tx1"/>
                </a:solidFill>
                <a:latin typeface="Whitney Book" charset="0"/>
                <a:ea typeface="ＭＳ Ｐゴシック" charset="0"/>
                <a:cs typeface="+mn-cs"/>
              </a:defRPr>
            </a:lvl7pPr>
            <a:lvl8pPr marL="3200400" algn="l" defTabSz="457200" rtl="0" eaLnBrk="1" latinLnBrk="0" hangingPunct="1">
              <a:defRPr sz="2000" kern="1200">
                <a:solidFill>
                  <a:schemeClr val="tx1"/>
                </a:solidFill>
                <a:latin typeface="Whitney Book" charset="0"/>
                <a:ea typeface="ＭＳ Ｐゴシック" charset="0"/>
                <a:cs typeface="+mn-cs"/>
              </a:defRPr>
            </a:lvl8pPr>
            <a:lvl9pPr marL="3657600" algn="l" defTabSz="457200" rtl="0" eaLnBrk="1" latinLnBrk="0" hangingPunct="1">
              <a:defRPr sz="2000" kern="1200">
                <a:solidFill>
                  <a:schemeClr val="tx1"/>
                </a:solidFill>
                <a:latin typeface="Whitney Book" charset="0"/>
                <a:ea typeface="ＭＳ Ｐゴシック" charset="0"/>
                <a:cs typeface="+mn-cs"/>
              </a:defRPr>
            </a:lvl9pPr>
          </a:lstStyle>
          <a:p>
            <a:pPr>
              <a:defRPr/>
            </a:pPr>
            <a:fld id="{00000000-1234-1234-1234-123412341234}" type="slidenum">
              <a:rPr lang="en-GB" smtClean="0">
                <a:latin typeface="Arial"/>
                <a:ea typeface="Arial"/>
                <a:cs typeface="Arial"/>
                <a:sym typeface="Arial"/>
              </a:rPr>
              <a:pPr>
                <a:defRPr/>
              </a:pPr>
              <a:t>10</a:t>
            </a:fld>
            <a:endParaRPr lang="en-GB" altLang="en-US" dirty="0"/>
          </a:p>
        </p:txBody>
      </p:sp>
      <p:pic>
        <p:nvPicPr>
          <p:cNvPr id="12" name="Picture 11" descr="Awards slide 10 im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728" y="1502308"/>
            <a:ext cx="5126982" cy="5324759"/>
          </a:xfrm>
          <a:prstGeom prst="rect">
            <a:avLst/>
          </a:prstGeom>
        </p:spPr>
      </p:pic>
      <p:grpSp>
        <p:nvGrpSpPr>
          <p:cNvPr id="25" name="Group 24"/>
          <p:cNvGrpSpPr/>
          <p:nvPr/>
        </p:nvGrpSpPr>
        <p:grpSpPr>
          <a:xfrm>
            <a:off x="2987824" y="1835382"/>
            <a:ext cx="3294867" cy="4660195"/>
            <a:chOff x="2987824" y="1835382"/>
            <a:chExt cx="3294867" cy="4660195"/>
          </a:xfrm>
        </p:grpSpPr>
        <p:sp>
          <p:nvSpPr>
            <p:cNvPr id="13" name="Title 1"/>
            <p:cNvSpPr txBox="1">
              <a:spLocks/>
            </p:cNvSpPr>
            <p:nvPr/>
          </p:nvSpPr>
          <p:spPr>
            <a:xfrm>
              <a:off x="2987824" y="1835382"/>
              <a:ext cx="683568" cy="648072"/>
            </a:xfrm>
            <a:prstGeom prst="rect">
              <a:avLst/>
            </a:prstGeom>
          </p:spPr>
          <p:txBody>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r>
                <a:rPr lang="en-GB" sz="3200" dirty="0">
                  <a:solidFill>
                    <a:srgbClr val="5087C7"/>
                  </a:solidFill>
                  <a:latin typeface="Trebuchet MS"/>
                  <a:ea typeface="Trebuchet MS"/>
                  <a:cs typeface="Trebuchet MS"/>
                  <a:sym typeface="Trebuchet MS"/>
                </a:rPr>
                <a:t>+</a:t>
              </a:r>
              <a:endParaRPr lang="en-GB" sz="3200" dirty="0">
                <a:solidFill>
                  <a:srgbClr val="5087C7"/>
                </a:solidFill>
              </a:endParaRPr>
            </a:p>
          </p:txBody>
        </p:sp>
        <p:sp>
          <p:nvSpPr>
            <p:cNvPr id="14" name="Title 1"/>
            <p:cNvSpPr txBox="1">
              <a:spLocks/>
            </p:cNvSpPr>
            <p:nvPr/>
          </p:nvSpPr>
          <p:spPr>
            <a:xfrm>
              <a:off x="2987824" y="3176713"/>
              <a:ext cx="683568" cy="648072"/>
            </a:xfrm>
            <a:prstGeom prst="rect">
              <a:avLst/>
            </a:prstGeom>
          </p:spPr>
          <p:txBody>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r>
                <a:rPr lang="en-GB" sz="3200" dirty="0">
                  <a:solidFill>
                    <a:srgbClr val="5087C7"/>
                  </a:solidFill>
                  <a:latin typeface="Trebuchet MS"/>
                  <a:ea typeface="Trebuchet MS"/>
                  <a:cs typeface="Trebuchet MS"/>
                  <a:sym typeface="Trebuchet MS"/>
                </a:rPr>
                <a:t>+</a:t>
              </a:r>
              <a:endParaRPr lang="en-GB" sz="3200" dirty="0">
                <a:solidFill>
                  <a:srgbClr val="5087C7"/>
                </a:solidFill>
              </a:endParaRPr>
            </a:p>
          </p:txBody>
        </p:sp>
        <p:sp>
          <p:nvSpPr>
            <p:cNvPr id="15" name="Title 1"/>
            <p:cNvSpPr txBox="1">
              <a:spLocks/>
            </p:cNvSpPr>
            <p:nvPr/>
          </p:nvSpPr>
          <p:spPr>
            <a:xfrm>
              <a:off x="2987824" y="4541785"/>
              <a:ext cx="683568" cy="648072"/>
            </a:xfrm>
            <a:prstGeom prst="rect">
              <a:avLst/>
            </a:prstGeom>
          </p:spPr>
          <p:txBody>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r>
                <a:rPr lang="en-GB" sz="3200" dirty="0">
                  <a:solidFill>
                    <a:srgbClr val="5087C7"/>
                  </a:solidFill>
                  <a:latin typeface="Trebuchet MS"/>
                  <a:ea typeface="Trebuchet MS"/>
                  <a:cs typeface="Trebuchet MS"/>
                  <a:sym typeface="Trebuchet MS"/>
                </a:rPr>
                <a:t>+</a:t>
              </a:r>
              <a:endParaRPr lang="en-GB" sz="3200" dirty="0">
                <a:solidFill>
                  <a:srgbClr val="5087C7"/>
                </a:solidFill>
              </a:endParaRPr>
            </a:p>
          </p:txBody>
        </p:sp>
        <p:sp>
          <p:nvSpPr>
            <p:cNvPr id="16" name="Title 1"/>
            <p:cNvSpPr txBox="1">
              <a:spLocks/>
            </p:cNvSpPr>
            <p:nvPr/>
          </p:nvSpPr>
          <p:spPr>
            <a:xfrm>
              <a:off x="2987824" y="5847505"/>
              <a:ext cx="683568" cy="648072"/>
            </a:xfrm>
            <a:prstGeom prst="rect">
              <a:avLst/>
            </a:prstGeom>
          </p:spPr>
          <p:txBody>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r>
                <a:rPr lang="en-GB" sz="3200" dirty="0">
                  <a:solidFill>
                    <a:srgbClr val="5087C7"/>
                  </a:solidFill>
                  <a:latin typeface="Trebuchet MS"/>
                  <a:ea typeface="Trebuchet MS"/>
                  <a:cs typeface="Trebuchet MS"/>
                  <a:sym typeface="Trebuchet MS"/>
                </a:rPr>
                <a:t>+</a:t>
              </a:r>
              <a:endParaRPr lang="en-GB" sz="3200" dirty="0">
                <a:solidFill>
                  <a:srgbClr val="5087C7"/>
                </a:solidFill>
              </a:endParaRPr>
            </a:p>
          </p:txBody>
        </p:sp>
        <p:sp>
          <p:nvSpPr>
            <p:cNvPr id="17" name="Title 1"/>
            <p:cNvSpPr txBox="1">
              <a:spLocks/>
            </p:cNvSpPr>
            <p:nvPr/>
          </p:nvSpPr>
          <p:spPr>
            <a:xfrm>
              <a:off x="4317213" y="1835382"/>
              <a:ext cx="683568" cy="648072"/>
            </a:xfrm>
            <a:prstGeom prst="rect">
              <a:avLst/>
            </a:prstGeom>
          </p:spPr>
          <p:txBody>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r>
                <a:rPr lang="en-GB" sz="3200" dirty="0">
                  <a:solidFill>
                    <a:srgbClr val="5087C7"/>
                  </a:solidFill>
                  <a:latin typeface="Trebuchet MS"/>
                  <a:ea typeface="Trebuchet MS"/>
                  <a:cs typeface="Trebuchet MS"/>
                  <a:sym typeface="Trebuchet MS"/>
                </a:rPr>
                <a:t>+</a:t>
              </a:r>
              <a:endParaRPr lang="en-GB" sz="3200" dirty="0">
                <a:solidFill>
                  <a:srgbClr val="5087C7"/>
                </a:solidFill>
              </a:endParaRPr>
            </a:p>
          </p:txBody>
        </p:sp>
        <p:sp>
          <p:nvSpPr>
            <p:cNvPr id="18" name="Title 1"/>
            <p:cNvSpPr txBox="1">
              <a:spLocks/>
            </p:cNvSpPr>
            <p:nvPr/>
          </p:nvSpPr>
          <p:spPr>
            <a:xfrm>
              <a:off x="4317213" y="3176713"/>
              <a:ext cx="683568" cy="648072"/>
            </a:xfrm>
            <a:prstGeom prst="rect">
              <a:avLst/>
            </a:prstGeom>
          </p:spPr>
          <p:txBody>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r>
                <a:rPr lang="en-GB" sz="3200" dirty="0">
                  <a:solidFill>
                    <a:srgbClr val="5087C7"/>
                  </a:solidFill>
                  <a:latin typeface="Trebuchet MS"/>
                  <a:ea typeface="Trebuchet MS"/>
                  <a:cs typeface="Trebuchet MS"/>
                  <a:sym typeface="Trebuchet MS"/>
                </a:rPr>
                <a:t>+</a:t>
              </a:r>
              <a:endParaRPr lang="en-GB" sz="3200" dirty="0">
                <a:solidFill>
                  <a:srgbClr val="5087C7"/>
                </a:solidFill>
              </a:endParaRPr>
            </a:p>
          </p:txBody>
        </p:sp>
        <p:sp>
          <p:nvSpPr>
            <p:cNvPr id="19" name="Title 1"/>
            <p:cNvSpPr txBox="1">
              <a:spLocks/>
            </p:cNvSpPr>
            <p:nvPr/>
          </p:nvSpPr>
          <p:spPr>
            <a:xfrm>
              <a:off x="4317213" y="4541785"/>
              <a:ext cx="683568" cy="648072"/>
            </a:xfrm>
            <a:prstGeom prst="rect">
              <a:avLst/>
            </a:prstGeom>
          </p:spPr>
          <p:txBody>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r>
                <a:rPr lang="en-GB" sz="3200" dirty="0">
                  <a:solidFill>
                    <a:srgbClr val="5087C7"/>
                  </a:solidFill>
                  <a:latin typeface="Trebuchet MS"/>
                  <a:ea typeface="Trebuchet MS"/>
                  <a:cs typeface="Trebuchet MS"/>
                  <a:sym typeface="Trebuchet MS"/>
                </a:rPr>
                <a:t>+</a:t>
              </a:r>
              <a:endParaRPr lang="en-GB" sz="3200" dirty="0">
                <a:solidFill>
                  <a:srgbClr val="5087C7"/>
                </a:solidFill>
              </a:endParaRPr>
            </a:p>
          </p:txBody>
        </p:sp>
        <p:sp>
          <p:nvSpPr>
            <p:cNvPr id="20" name="Title 1"/>
            <p:cNvSpPr txBox="1">
              <a:spLocks/>
            </p:cNvSpPr>
            <p:nvPr/>
          </p:nvSpPr>
          <p:spPr>
            <a:xfrm>
              <a:off x="4317213" y="5847505"/>
              <a:ext cx="683568" cy="648072"/>
            </a:xfrm>
            <a:prstGeom prst="rect">
              <a:avLst/>
            </a:prstGeom>
          </p:spPr>
          <p:txBody>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r>
                <a:rPr lang="en-GB" sz="3200" dirty="0">
                  <a:solidFill>
                    <a:srgbClr val="5087C7"/>
                  </a:solidFill>
                  <a:latin typeface="Trebuchet MS"/>
                  <a:ea typeface="Trebuchet MS"/>
                  <a:cs typeface="Trebuchet MS"/>
                  <a:sym typeface="Trebuchet MS"/>
                </a:rPr>
                <a:t>+</a:t>
              </a:r>
              <a:endParaRPr lang="en-GB" sz="3200" dirty="0">
                <a:solidFill>
                  <a:srgbClr val="5087C7"/>
                </a:solidFill>
              </a:endParaRPr>
            </a:p>
          </p:txBody>
        </p:sp>
        <p:sp>
          <p:nvSpPr>
            <p:cNvPr id="21" name="Title 1"/>
            <p:cNvSpPr txBox="1">
              <a:spLocks/>
            </p:cNvSpPr>
            <p:nvPr/>
          </p:nvSpPr>
          <p:spPr>
            <a:xfrm>
              <a:off x="5599123" y="1835382"/>
              <a:ext cx="683568" cy="648072"/>
            </a:xfrm>
            <a:prstGeom prst="rect">
              <a:avLst/>
            </a:prstGeom>
          </p:spPr>
          <p:txBody>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r>
                <a:rPr lang="en-GB" sz="3200" dirty="0">
                  <a:solidFill>
                    <a:srgbClr val="5087C7"/>
                  </a:solidFill>
                  <a:latin typeface="Trebuchet MS"/>
                  <a:ea typeface="Trebuchet MS"/>
                  <a:cs typeface="Trebuchet MS"/>
                  <a:sym typeface="Trebuchet MS"/>
                </a:rPr>
                <a:t>=</a:t>
              </a:r>
              <a:endParaRPr lang="en-GB" sz="3200" dirty="0">
                <a:solidFill>
                  <a:srgbClr val="5087C7"/>
                </a:solidFill>
              </a:endParaRPr>
            </a:p>
          </p:txBody>
        </p:sp>
        <p:sp>
          <p:nvSpPr>
            <p:cNvPr id="22" name="Title 1"/>
            <p:cNvSpPr txBox="1">
              <a:spLocks/>
            </p:cNvSpPr>
            <p:nvPr/>
          </p:nvSpPr>
          <p:spPr>
            <a:xfrm>
              <a:off x="5599123" y="3176713"/>
              <a:ext cx="683568" cy="648072"/>
            </a:xfrm>
            <a:prstGeom prst="rect">
              <a:avLst/>
            </a:prstGeom>
          </p:spPr>
          <p:txBody>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r>
                <a:rPr lang="en-GB" sz="3200" dirty="0">
                  <a:solidFill>
                    <a:srgbClr val="5087C7"/>
                  </a:solidFill>
                  <a:latin typeface="Trebuchet MS"/>
                  <a:ea typeface="Trebuchet MS"/>
                  <a:cs typeface="Trebuchet MS"/>
                  <a:sym typeface="Trebuchet MS"/>
                </a:rPr>
                <a:t>=</a:t>
              </a:r>
              <a:endParaRPr lang="en-GB" sz="3200" dirty="0">
                <a:solidFill>
                  <a:srgbClr val="5087C7"/>
                </a:solidFill>
              </a:endParaRPr>
            </a:p>
          </p:txBody>
        </p:sp>
        <p:sp>
          <p:nvSpPr>
            <p:cNvPr id="23" name="Title 1"/>
            <p:cNvSpPr txBox="1">
              <a:spLocks/>
            </p:cNvSpPr>
            <p:nvPr/>
          </p:nvSpPr>
          <p:spPr>
            <a:xfrm>
              <a:off x="5599123" y="4541785"/>
              <a:ext cx="683568" cy="648072"/>
            </a:xfrm>
            <a:prstGeom prst="rect">
              <a:avLst/>
            </a:prstGeom>
          </p:spPr>
          <p:txBody>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r>
                <a:rPr lang="en-GB" sz="3200" dirty="0">
                  <a:solidFill>
                    <a:srgbClr val="5087C7"/>
                  </a:solidFill>
                  <a:latin typeface="Trebuchet MS"/>
                  <a:ea typeface="Trebuchet MS"/>
                  <a:cs typeface="Trebuchet MS"/>
                  <a:sym typeface="Trebuchet MS"/>
                </a:rPr>
                <a:t>=</a:t>
              </a:r>
              <a:endParaRPr lang="en-GB" sz="3200" dirty="0">
                <a:solidFill>
                  <a:srgbClr val="5087C7"/>
                </a:solidFill>
              </a:endParaRPr>
            </a:p>
          </p:txBody>
        </p:sp>
        <p:sp>
          <p:nvSpPr>
            <p:cNvPr id="24" name="Title 1"/>
            <p:cNvSpPr txBox="1">
              <a:spLocks/>
            </p:cNvSpPr>
            <p:nvPr/>
          </p:nvSpPr>
          <p:spPr>
            <a:xfrm>
              <a:off x="5599123" y="5847505"/>
              <a:ext cx="683568" cy="648072"/>
            </a:xfrm>
            <a:prstGeom prst="rect">
              <a:avLst/>
            </a:prstGeom>
          </p:spPr>
          <p:txBody>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r>
                <a:rPr lang="en-GB" sz="3200" dirty="0">
                  <a:solidFill>
                    <a:srgbClr val="5087C7"/>
                  </a:solidFill>
                  <a:latin typeface="Trebuchet MS"/>
                  <a:ea typeface="Trebuchet MS"/>
                  <a:cs typeface="Trebuchet MS"/>
                  <a:sym typeface="Trebuchet MS"/>
                </a:rPr>
                <a:t>=</a:t>
              </a:r>
              <a:endParaRPr lang="en-GB" sz="3200" dirty="0">
                <a:solidFill>
                  <a:srgbClr val="5087C7"/>
                </a:solidFill>
              </a:endParaRPr>
            </a:p>
          </p:txBody>
        </p:sp>
      </p:grpSp>
    </p:spTree>
    <p:extLst>
      <p:ext uri="{BB962C8B-B14F-4D97-AF65-F5344CB8AC3E}">
        <p14:creationId xmlns:p14="http://schemas.microsoft.com/office/powerpoint/2010/main" val="207874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01F70E4-F8B8-4F97-BF89-282F74BAF12C}"/>
              </a:ext>
            </a:extLst>
          </p:cNvPr>
          <p:cNvGrpSpPr/>
          <p:nvPr/>
        </p:nvGrpSpPr>
        <p:grpSpPr>
          <a:xfrm>
            <a:off x="1294325" y="2159533"/>
            <a:ext cx="6518035" cy="1713904"/>
            <a:chOff x="611560" y="2669643"/>
            <a:chExt cx="8114926" cy="2271525"/>
          </a:xfrm>
        </p:grpSpPr>
        <p:pic>
          <p:nvPicPr>
            <p:cNvPr id="6" name="Picture 5">
              <a:extLst>
                <a:ext uri="{FF2B5EF4-FFF2-40B4-BE49-F238E27FC236}">
                  <a16:creationId xmlns:a16="http://schemas.microsoft.com/office/drawing/2014/main" id="{4F084819-A85F-4D5C-A0A2-AEE7853E1F6A}"/>
                </a:ext>
              </a:extLst>
            </p:cNvPr>
            <p:cNvPicPr>
              <a:picLocks noChangeAspect="1"/>
            </p:cNvPicPr>
            <p:nvPr/>
          </p:nvPicPr>
          <p:blipFill>
            <a:blip r:embed="rId3"/>
            <a:stretch>
              <a:fillRect/>
            </a:stretch>
          </p:blipFill>
          <p:spPr>
            <a:xfrm>
              <a:off x="2555776" y="2669643"/>
              <a:ext cx="2239756" cy="2271525"/>
            </a:xfrm>
            <a:prstGeom prst="rect">
              <a:avLst/>
            </a:prstGeom>
          </p:spPr>
        </p:pic>
        <p:pic>
          <p:nvPicPr>
            <p:cNvPr id="5" name="Picture 4">
              <a:extLst>
                <a:ext uri="{FF2B5EF4-FFF2-40B4-BE49-F238E27FC236}">
                  <a16:creationId xmlns:a16="http://schemas.microsoft.com/office/drawing/2014/main" id="{04D49C42-C682-47C3-9470-9EE78BF98FC9}"/>
                </a:ext>
              </a:extLst>
            </p:cNvPr>
            <p:cNvPicPr>
              <a:picLocks noChangeAspect="1"/>
            </p:cNvPicPr>
            <p:nvPr/>
          </p:nvPicPr>
          <p:blipFill>
            <a:blip r:embed="rId4"/>
            <a:stretch>
              <a:fillRect/>
            </a:stretch>
          </p:blipFill>
          <p:spPr>
            <a:xfrm>
              <a:off x="611560" y="2741650"/>
              <a:ext cx="2081904" cy="2129491"/>
            </a:xfrm>
            <a:prstGeom prst="rect">
              <a:avLst/>
            </a:prstGeom>
          </p:spPr>
        </p:pic>
        <p:pic>
          <p:nvPicPr>
            <p:cNvPr id="7" name="Picture 6">
              <a:extLst>
                <a:ext uri="{FF2B5EF4-FFF2-40B4-BE49-F238E27FC236}">
                  <a16:creationId xmlns:a16="http://schemas.microsoft.com/office/drawing/2014/main" id="{C6AC7BE4-1649-4A7C-9FA2-8ED57E9259B3}"/>
                </a:ext>
              </a:extLst>
            </p:cNvPr>
            <p:cNvPicPr>
              <a:picLocks noChangeAspect="1"/>
            </p:cNvPicPr>
            <p:nvPr/>
          </p:nvPicPr>
          <p:blipFill>
            <a:blip r:embed="rId5"/>
            <a:stretch>
              <a:fillRect/>
            </a:stretch>
          </p:blipFill>
          <p:spPr>
            <a:xfrm>
              <a:off x="4644008" y="2741650"/>
              <a:ext cx="2143648" cy="2082181"/>
            </a:xfrm>
            <a:prstGeom prst="rect">
              <a:avLst/>
            </a:prstGeom>
          </p:spPr>
        </p:pic>
        <p:pic>
          <p:nvPicPr>
            <p:cNvPr id="8" name="Picture 7">
              <a:extLst>
                <a:ext uri="{FF2B5EF4-FFF2-40B4-BE49-F238E27FC236}">
                  <a16:creationId xmlns:a16="http://schemas.microsoft.com/office/drawing/2014/main" id="{4520FA2A-A1CC-41F6-9A34-9DE28DD9407B}"/>
                </a:ext>
              </a:extLst>
            </p:cNvPr>
            <p:cNvPicPr>
              <a:picLocks noChangeAspect="1"/>
            </p:cNvPicPr>
            <p:nvPr/>
          </p:nvPicPr>
          <p:blipFill>
            <a:blip r:embed="rId6"/>
            <a:stretch>
              <a:fillRect/>
            </a:stretch>
          </p:blipFill>
          <p:spPr>
            <a:xfrm>
              <a:off x="6732239" y="2813659"/>
              <a:ext cx="1994247" cy="1975468"/>
            </a:xfrm>
            <a:prstGeom prst="rect">
              <a:avLst/>
            </a:prstGeom>
          </p:spPr>
        </p:pic>
      </p:grpSp>
      <p:sp>
        <p:nvSpPr>
          <p:cNvPr id="9" name="Footer Placeholder 2"/>
          <p:cNvSpPr txBox="1">
            <a:spLocks/>
          </p:cNvSpPr>
          <p:nvPr/>
        </p:nvSpPr>
        <p:spPr>
          <a:xfrm>
            <a:off x="251520" y="6453336"/>
            <a:ext cx="504056" cy="332656"/>
          </a:xfrm>
          <a:prstGeom prst="rect">
            <a:avLst/>
          </a:prstGeom>
        </p:spPr>
        <p:txBody>
          <a:bodyPr/>
          <a:lstStyle>
            <a:defPPr>
              <a:defRPr lang="en-GB"/>
            </a:defPPr>
            <a:lvl1pPr algn="ctr" rtl="0" fontAlgn="base">
              <a:spcBef>
                <a:spcPct val="10000"/>
              </a:spcBef>
              <a:spcAft>
                <a:spcPct val="0"/>
              </a:spcAft>
              <a:defRPr sz="1400" b="1" kern="1200">
                <a:solidFill>
                  <a:srgbClr val="4C9CD0"/>
                </a:solidFill>
                <a:latin typeface="Whitney Book" charset="0"/>
                <a:ea typeface="ＭＳ Ｐゴシック" charset="0"/>
                <a:cs typeface="+mn-cs"/>
              </a:defRPr>
            </a:lvl1pPr>
            <a:lvl2pPr marL="457200" algn="l" rtl="0" fontAlgn="base">
              <a:spcBef>
                <a:spcPct val="10000"/>
              </a:spcBef>
              <a:spcAft>
                <a:spcPct val="0"/>
              </a:spcAft>
              <a:defRPr sz="2000" kern="1200">
                <a:solidFill>
                  <a:schemeClr val="tx1"/>
                </a:solidFill>
                <a:latin typeface="Whitney Book" charset="0"/>
                <a:ea typeface="ＭＳ Ｐゴシック" charset="0"/>
                <a:cs typeface="+mn-cs"/>
              </a:defRPr>
            </a:lvl2pPr>
            <a:lvl3pPr marL="914400" algn="l" rtl="0" fontAlgn="base">
              <a:spcBef>
                <a:spcPct val="10000"/>
              </a:spcBef>
              <a:spcAft>
                <a:spcPct val="0"/>
              </a:spcAft>
              <a:defRPr sz="2000" kern="1200">
                <a:solidFill>
                  <a:schemeClr val="tx1"/>
                </a:solidFill>
                <a:latin typeface="Whitney Book" charset="0"/>
                <a:ea typeface="ＭＳ Ｐゴシック" charset="0"/>
                <a:cs typeface="+mn-cs"/>
              </a:defRPr>
            </a:lvl3pPr>
            <a:lvl4pPr marL="1371600" algn="l" rtl="0" fontAlgn="base">
              <a:spcBef>
                <a:spcPct val="10000"/>
              </a:spcBef>
              <a:spcAft>
                <a:spcPct val="0"/>
              </a:spcAft>
              <a:defRPr sz="2000" kern="1200">
                <a:solidFill>
                  <a:schemeClr val="tx1"/>
                </a:solidFill>
                <a:latin typeface="Whitney Book" charset="0"/>
                <a:ea typeface="ＭＳ Ｐゴシック" charset="0"/>
                <a:cs typeface="+mn-cs"/>
              </a:defRPr>
            </a:lvl4pPr>
            <a:lvl5pPr marL="1828800" algn="l" rtl="0" fontAlgn="base">
              <a:spcBef>
                <a:spcPct val="10000"/>
              </a:spcBef>
              <a:spcAft>
                <a:spcPct val="0"/>
              </a:spcAft>
              <a:defRPr sz="2000" kern="1200">
                <a:solidFill>
                  <a:schemeClr val="tx1"/>
                </a:solidFill>
                <a:latin typeface="Whitney Book" charset="0"/>
                <a:ea typeface="ＭＳ Ｐゴシック" charset="0"/>
                <a:cs typeface="+mn-cs"/>
              </a:defRPr>
            </a:lvl5pPr>
            <a:lvl6pPr marL="2286000" algn="l" defTabSz="457200" rtl="0" eaLnBrk="1" latinLnBrk="0" hangingPunct="1">
              <a:defRPr sz="2000" kern="1200">
                <a:solidFill>
                  <a:schemeClr val="tx1"/>
                </a:solidFill>
                <a:latin typeface="Whitney Book" charset="0"/>
                <a:ea typeface="ＭＳ Ｐゴシック" charset="0"/>
                <a:cs typeface="+mn-cs"/>
              </a:defRPr>
            </a:lvl6pPr>
            <a:lvl7pPr marL="2743200" algn="l" defTabSz="457200" rtl="0" eaLnBrk="1" latinLnBrk="0" hangingPunct="1">
              <a:defRPr sz="2000" kern="1200">
                <a:solidFill>
                  <a:schemeClr val="tx1"/>
                </a:solidFill>
                <a:latin typeface="Whitney Book" charset="0"/>
                <a:ea typeface="ＭＳ Ｐゴシック" charset="0"/>
                <a:cs typeface="+mn-cs"/>
              </a:defRPr>
            </a:lvl7pPr>
            <a:lvl8pPr marL="3200400" algn="l" defTabSz="457200" rtl="0" eaLnBrk="1" latinLnBrk="0" hangingPunct="1">
              <a:defRPr sz="2000" kern="1200">
                <a:solidFill>
                  <a:schemeClr val="tx1"/>
                </a:solidFill>
                <a:latin typeface="Whitney Book" charset="0"/>
                <a:ea typeface="ＭＳ Ｐゴシック" charset="0"/>
                <a:cs typeface="+mn-cs"/>
              </a:defRPr>
            </a:lvl8pPr>
            <a:lvl9pPr marL="3657600" algn="l" defTabSz="457200" rtl="0" eaLnBrk="1" latinLnBrk="0" hangingPunct="1">
              <a:defRPr sz="2000" kern="1200">
                <a:solidFill>
                  <a:schemeClr val="tx1"/>
                </a:solidFill>
                <a:latin typeface="Whitney Book" charset="0"/>
                <a:ea typeface="ＭＳ Ｐゴシック" charset="0"/>
                <a:cs typeface="+mn-cs"/>
              </a:defRPr>
            </a:lvl9pPr>
          </a:lstStyle>
          <a:p>
            <a:pPr>
              <a:defRPr/>
            </a:pPr>
            <a:fld id="{00000000-1234-1234-1234-123412341234}" type="slidenum">
              <a:rPr lang="en-GB" smtClean="0">
                <a:latin typeface="Arial"/>
                <a:ea typeface="Arial"/>
                <a:cs typeface="Arial"/>
                <a:sym typeface="Arial"/>
              </a:rPr>
              <a:pPr>
                <a:defRPr/>
              </a:pPr>
              <a:t>11</a:t>
            </a:fld>
            <a:endParaRPr lang="en-GB" altLang="en-US" dirty="0"/>
          </a:p>
        </p:txBody>
      </p:sp>
      <p:sp>
        <p:nvSpPr>
          <p:cNvPr id="10" name="Title 1"/>
          <p:cNvSpPr txBox="1">
            <a:spLocks/>
          </p:cNvSpPr>
          <p:nvPr/>
        </p:nvSpPr>
        <p:spPr>
          <a:xfrm>
            <a:off x="0" y="1597558"/>
            <a:ext cx="9144000" cy="561975"/>
          </a:xfrm>
          <a:prstGeom prst="rect">
            <a:avLst/>
          </a:prstGeom>
        </p:spPr>
        <p:txBody>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r>
              <a:rPr lang="en-GB" sz="3200" dirty="0">
                <a:solidFill>
                  <a:srgbClr val="5087C7"/>
                </a:solidFill>
                <a:latin typeface="Trebuchet MS"/>
                <a:ea typeface="Trebuchet MS"/>
                <a:cs typeface="Trebuchet MS"/>
                <a:sym typeface="Trebuchet MS"/>
              </a:rPr>
              <a:t>Top section awards</a:t>
            </a:r>
            <a:endParaRPr lang="en-GB" sz="3200" dirty="0">
              <a:solidFill>
                <a:srgbClr val="5087C7"/>
              </a:solidFill>
            </a:endParaRPr>
          </a:p>
        </p:txBody>
      </p:sp>
      <p:pic>
        <p:nvPicPr>
          <p:cNvPr id="11" name="Picture 10" descr="A picture containing screenshot&#10;&#10;Description automatically generated">
            <a:extLst>
              <a:ext uri="{FF2B5EF4-FFF2-40B4-BE49-F238E27FC236}">
                <a16:creationId xmlns:a16="http://schemas.microsoft.com/office/drawing/2014/main" id="{90AD12FB-E903-4635-9CAE-F1561CFEB45A}"/>
              </a:ext>
            </a:extLst>
          </p:cNvPr>
          <p:cNvPicPr>
            <a:picLocks noChangeAspect="1"/>
          </p:cNvPicPr>
          <p:nvPr/>
        </p:nvPicPr>
        <p:blipFill>
          <a:blip r:embed="rId7"/>
          <a:stretch>
            <a:fillRect/>
          </a:stretch>
        </p:blipFill>
        <p:spPr>
          <a:xfrm>
            <a:off x="969264" y="3893567"/>
            <a:ext cx="7205472" cy="2377440"/>
          </a:xfrm>
          <a:prstGeom prst="rect">
            <a:avLst/>
          </a:prstGeom>
        </p:spPr>
      </p:pic>
    </p:spTree>
    <p:extLst>
      <p:ext uri="{BB962C8B-B14F-4D97-AF65-F5344CB8AC3E}">
        <p14:creationId xmlns:p14="http://schemas.microsoft.com/office/powerpoint/2010/main" val="1946778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3A4315-14E9-40CE-B7B8-DEB495B2E819}"/>
              </a:ext>
            </a:extLst>
          </p:cNvPr>
          <p:cNvPicPr>
            <a:picLocks noChangeAspect="1"/>
          </p:cNvPicPr>
          <p:nvPr/>
        </p:nvPicPr>
        <p:blipFill>
          <a:blip r:embed="rId3"/>
          <a:stretch>
            <a:fillRect/>
          </a:stretch>
        </p:blipFill>
        <p:spPr>
          <a:xfrm>
            <a:off x="2987824" y="2181608"/>
            <a:ext cx="3312368" cy="3218013"/>
          </a:xfrm>
          <a:prstGeom prst="rect">
            <a:avLst/>
          </a:prstGeom>
        </p:spPr>
      </p:pic>
      <p:sp>
        <p:nvSpPr>
          <p:cNvPr id="5" name="TextBox 4">
            <a:extLst>
              <a:ext uri="{FF2B5EF4-FFF2-40B4-BE49-F238E27FC236}">
                <a16:creationId xmlns:a16="http://schemas.microsoft.com/office/drawing/2014/main" id="{10D19864-10B4-4DC2-B587-472E1205DA76}"/>
              </a:ext>
            </a:extLst>
          </p:cNvPr>
          <p:cNvSpPr txBox="1"/>
          <p:nvPr/>
        </p:nvSpPr>
        <p:spPr>
          <a:xfrm>
            <a:off x="3779912" y="5517232"/>
            <a:ext cx="1800200" cy="553998"/>
          </a:xfrm>
          <a:prstGeom prst="rect">
            <a:avLst/>
          </a:prstGeom>
          <a:noFill/>
        </p:spPr>
        <p:txBody>
          <a:bodyPr wrap="square" rtlCol="0">
            <a:spAutoFit/>
          </a:bodyPr>
          <a:lstStyle/>
          <a:p>
            <a:pPr algn="ctr"/>
            <a:r>
              <a:rPr lang="en-GB" sz="3000" dirty="0">
                <a:latin typeface="Trebuchet MS" panose="020B0603020202020204" pitchFamily="34" charset="0"/>
              </a:rPr>
              <a:t>Part 2</a:t>
            </a:r>
          </a:p>
        </p:txBody>
      </p:sp>
      <p:sp>
        <p:nvSpPr>
          <p:cNvPr id="6" name="TextBox 5">
            <a:extLst>
              <a:ext uri="{FF2B5EF4-FFF2-40B4-BE49-F238E27FC236}">
                <a16:creationId xmlns:a16="http://schemas.microsoft.com/office/drawing/2014/main" id="{41CAB2F8-FF0A-4F66-A72E-F54DF601E700}"/>
              </a:ext>
            </a:extLst>
          </p:cNvPr>
          <p:cNvSpPr txBox="1"/>
          <p:nvPr/>
        </p:nvSpPr>
        <p:spPr>
          <a:xfrm>
            <a:off x="827584" y="5445224"/>
            <a:ext cx="1800200" cy="553998"/>
          </a:xfrm>
          <a:prstGeom prst="rect">
            <a:avLst/>
          </a:prstGeom>
          <a:noFill/>
        </p:spPr>
        <p:txBody>
          <a:bodyPr wrap="square" rtlCol="0">
            <a:spAutoFit/>
          </a:bodyPr>
          <a:lstStyle/>
          <a:p>
            <a:pPr algn="ctr"/>
            <a:r>
              <a:rPr lang="en-GB" sz="3000" dirty="0">
                <a:latin typeface="Trebuchet MS" panose="020B0603020202020204" pitchFamily="34" charset="0"/>
              </a:rPr>
              <a:t>Part 1</a:t>
            </a:r>
          </a:p>
        </p:txBody>
      </p:sp>
      <p:sp>
        <p:nvSpPr>
          <p:cNvPr id="7" name="TextBox 6">
            <a:extLst>
              <a:ext uri="{FF2B5EF4-FFF2-40B4-BE49-F238E27FC236}">
                <a16:creationId xmlns:a16="http://schemas.microsoft.com/office/drawing/2014/main" id="{85F16DF2-2C03-457F-AE6A-A4AA40626FAF}"/>
              </a:ext>
            </a:extLst>
          </p:cNvPr>
          <p:cNvSpPr txBox="1"/>
          <p:nvPr/>
        </p:nvSpPr>
        <p:spPr>
          <a:xfrm>
            <a:off x="6660232" y="5517232"/>
            <a:ext cx="1800200" cy="553998"/>
          </a:xfrm>
          <a:prstGeom prst="rect">
            <a:avLst/>
          </a:prstGeom>
          <a:noFill/>
        </p:spPr>
        <p:txBody>
          <a:bodyPr wrap="square" rtlCol="0">
            <a:spAutoFit/>
          </a:bodyPr>
          <a:lstStyle/>
          <a:p>
            <a:pPr algn="ctr"/>
            <a:r>
              <a:rPr lang="en-GB" sz="3000" dirty="0">
                <a:latin typeface="Trebuchet MS" panose="020B0603020202020204" pitchFamily="34" charset="0"/>
              </a:rPr>
              <a:t>Part 3</a:t>
            </a:r>
          </a:p>
        </p:txBody>
      </p:sp>
      <p:pic>
        <p:nvPicPr>
          <p:cNvPr id="8" name="Picture 7">
            <a:extLst>
              <a:ext uri="{FF2B5EF4-FFF2-40B4-BE49-F238E27FC236}">
                <a16:creationId xmlns:a16="http://schemas.microsoft.com/office/drawing/2014/main" id="{2195D1DA-7AE2-4CDB-BFE5-A8559605685F}"/>
              </a:ext>
            </a:extLst>
          </p:cNvPr>
          <p:cNvPicPr>
            <a:picLocks noChangeAspect="1"/>
          </p:cNvPicPr>
          <p:nvPr/>
        </p:nvPicPr>
        <p:blipFill rotWithShape="1">
          <a:blip r:embed="rId4"/>
          <a:srcRect l="13405" r="16246" b="4691"/>
          <a:stretch/>
        </p:blipFill>
        <p:spPr>
          <a:xfrm>
            <a:off x="6207772" y="2420888"/>
            <a:ext cx="2684008" cy="2677076"/>
          </a:xfrm>
          <a:prstGeom prst="ellipse">
            <a:avLst/>
          </a:prstGeom>
          <a:ln w="63500" cap="rnd">
            <a:noFill/>
          </a:ln>
          <a:effectLst/>
        </p:spPr>
      </p:pic>
      <p:sp>
        <p:nvSpPr>
          <p:cNvPr id="9" name="Footer Placeholder 2"/>
          <p:cNvSpPr txBox="1">
            <a:spLocks/>
          </p:cNvSpPr>
          <p:nvPr/>
        </p:nvSpPr>
        <p:spPr>
          <a:xfrm>
            <a:off x="251520" y="6453336"/>
            <a:ext cx="504056" cy="332656"/>
          </a:xfrm>
          <a:prstGeom prst="rect">
            <a:avLst/>
          </a:prstGeom>
        </p:spPr>
        <p:txBody>
          <a:bodyPr/>
          <a:lstStyle>
            <a:defPPr>
              <a:defRPr lang="en-GB"/>
            </a:defPPr>
            <a:lvl1pPr algn="ctr" rtl="0" fontAlgn="base">
              <a:spcBef>
                <a:spcPct val="10000"/>
              </a:spcBef>
              <a:spcAft>
                <a:spcPct val="0"/>
              </a:spcAft>
              <a:defRPr sz="1400" b="1" kern="1200">
                <a:solidFill>
                  <a:srgbClr val="4C9CD0"/>
                </a:solidFill>
                <a:latin typeface="Whitney Book" charset="0"/>
                <a:ea typeface="ＭＳ Ｐゴシック" charset="0"/>
                <a:cs typeface="+mn-cs"/>
              </a:defRPr>
            </a:lvl1pPr>
            <a:lvl2pPr marL="457200" algn="l" rtl="0" fontAlgn="base">
              <a:spcBef>
                <a:spcPct val="10000"/>
              </a:spcBef>
              <a:spcAft>
                <a:spcPct val="0"/>
              </a:spcAft>
              <a:defRPr sz="2000" kern="1200">
                <a:solidFill>
                  <a:schemeClr val="tx1"/>
                </a:solidFill>
                <a:latin typeface="Whitney Book" charset="0"/>
                <a:ea typeface="ＭＳ Ｐゴシック" charset="0"/>
                <a:cs typeface="+mn-cs"/>
              </a:defRPr>
            </a:lvl2pPr>
            <a:lvl3pPr marL="914400" algn="l" rtl="0" fontAlgn="base">
              <a:spcBef>
                <a:spcPct val="10000"/>
              </a:spcBef>
              <a:spcAft>
                <a:spcPct val="0"/>
              </a:spcAft>
              <a:defRPr sz="2000" kern="1200">
                <a:solidFill>
                  <a:schemeClr val="tx1"/>
                </a:solidFill>
                <a:latin typeface="Whitney Book" charset="0"/>
                <a:ea typeface="ＭＳ Ｐゴシック" charset="0"/>
                <a:cs typeface="+mn-cs"/>
              </a:defRPr>
            </a:lvl3pPr>
            <a:lvl4pPr marL="1371600" algn="l" rtl="0" fontAlgn="base">
              <a:spcBef>
                <a:spcPct val="10000"/>
              </a:spcBef>
              <a:spcAft>
                <a:spcPct val="0"/>
              </a:spcAft>
              <a:defRPr sz="2000" kern="1200">
                <a:solidFill>
                  <a:schemeClr val="tx1"/>
                </a:solidFill>
                <a:latin typeface="Whitney Book" charset="0"/>
                <a:ea typeface="ＭＳ Ｐゴシック" charset="0"/>
                <a:cs typeface="+mn-cs"/>
              </a:defRPr>
            </a:lvl4pPr>
            <a:lvl5pPr marL="1828800" algn="l" rtl="0" fontAlgn="base">
              <a:spcBef>
                <a:spcPct val="10000"/>
              </a:spcBef>
              <a:spcAft>
                <a:spcPct val="0"/>
              </a:spcAft>
              <a:defRPr sz="2000" kern="1200">
                <a:solidFill>
                  <a:schemeClr val="tx1"/>
                </a:solidFill>
                <a:latin typeface="Whitney Book" charset="0"/>
                <a:ea typeface="ＭＳ Ｐゴシック" charset="0"/>
                <a:cs typeface="+mn-cs"/>
              </a:defRPr>
            </a:lvl5pPr>
            <a:lvl6pPr marL="2286000" algn="l" defTabSz="457200" rtl="0" eaLnBrk="1" latinLnBrk="0" hangingPunct="1">
              <a:defRPr sz="2000" kern="1200">
                <a:solidFill>
                  <a:schemeClr val="tx1"/>
                </a:solidFill>
                <a:latin typeface="Whitney Book" charset="0"/>
                <a:ea typeface="ＭＳ Ｐゴシック" charset="0"/>
                <a:cs typeface="+mn-cs"/>
              </a:defRPr>
            </a:lvl6pPr>
            <a:lvl7pPr marL="2743200" algn="l" defTabSz="457200" rtl="0" eaLnBrk="1" latinLnBrk="0" hangingPunct="1">
              <a:defRPr sz="2000" kern="1200">
                <a:solidFill>
                  <a:schemeClr val="tx1"/>
                </a:solidFill>
                <a:latin typeface="Whitney Book" charset="0"/>
                <a:ea typeface="ＭＳ Ｐゴシック" charset="0"/>
                <a:cs typeface="+mn-cs"/>
              </a:defRPr>
            </a:lvl7pPr>
            <a:lvl8pPr marL="3200400" algn="l" defTabSz="457200" rtl="0" eaLnBrk="1" latinLnBrk="0" hangingPunct="1">
              <a:defRPr sz="2000" kern="1200">
                <a:solidFill>
                  <a:schemeClr val="tx1"/>
                </a:solidFill>
                <a:latin typeface="Whitney Book" charset="0"/>
                <a:ea typeface="ＭＳ Ｐゴシック" charset="0"/>
                <a:cs typeface="+mn-cs"/>
              </a:defRPr>
            </a:lvl8pPr>
            <a:lvl9pPr marL="3657600" algn="l" defTabSz="457200" rtl="0" eaLnBrk="1" latinLnBrk="0" hangingPunct="1">
              <a:defRPr sz="2000" kern="1200">
                <a:solidFill>
                  <a:schemeClr val="tx1"/>
                </a:solidFill>
                <a:latin typeface="Whitney Book" charset="0"/>
                <a:ea typeface="ＭＳ Ｐゴシック" charset="0"/>
                <a:cs typeface="+mn-cs"/>
              </a:defRPr>
            </a:lvl9pPr>
          </a:lstStyle>
          <a:p>
            <a:pPr>
              <a:defRPr/>
            </a:pPr>
            <a:fld id="{00000000-1234-1234-1234-123412341234}" type="slidenum">
              <a:rPr lang="en-GB" smtClean="0">
                <a:latin typeface="Arial"/>
                <a:ea typeface="Arial"/>
                <a:cs typeface="Arial"/>
                <a:sym typeface="Arial"/>
              </a:rPr>
              <a:pPr>
                <a:defRPr/>
              </a:pPr>
              <a:t>12</a:t>
            </a:fld>
            <a:endParaRPr lang="en-GB" altLang="en-US" dirty="0"/>
          </a:p>
        </p:txBody>
      </p:sp>
      <p:sp>
        <p:nvSpPr>
          <p:cNvPr id="11" name="Title 1"/>
          <p:cNvSpPr txBox="1">
            <a:spLocks/>
          </p:cNvSpPr>
          <p:nvPr/>
        </p:nvSpPr>
        <p:spPr>
          <a:xfrm>
            <a:off x="0" y="1481352"/>
            <a:ext cx="9144000" cy="561975"/>
          </a:xfrm>
          <a:prstGeom prst="rect">
            <a:avLst/>
          </a:prstGeom>
        </p:spPr>
        <p:txBody>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r>
              <a:rPr lang="en-GB" sz="3200" dirty="0">
                <a:solidFill>
                  <a:srgbClr val="5087C7"/>
                </a:solidFill>
                <a:latin typeface="Trebuchet MS"/>
                <a:ea typeface="Trebuchet MS"/>
                <a:cs typeface="Trebuchet MS"/>
                <a:sym typeface="Trebuchet MS"/>
              </a:rPr>
              <a:t>The section Gold award challenge</a:t>
            </a:r>
            <a:endParaRPr lang="en-GB" sz="3200" dirty="0">
              <a:solidFill>
                <a:srgbClr val="5087C7"/>
              </a:solidFill>
            </a:endParaRPr>
          </a:p>
        </p:txBody>
      </p:sp>
      <p:pic>
        <p:nvPicPr>
          <p:cNvPr id="2" name="Picture 1">
            <a:extLst>
              <a:ext uri="{FF2B5EF4-FFF2-40B4-BE49-F238E27FC236}">
                <a16:creationId xmlns:a16="http://schemas.microsoft.com/office/drawing/2014/main" id="{DB3D3C83-D3C5-48C5-B6E7-5E4A51317C40}"/>
              </a:ext>
            </a:extLst>
          </p:cNvPr>
          <p:cNvPicPr>
            <a:picLocks noChangeAspect="1"/>
          </p:cNvPicPr>
          <p:nvPr/>
        </p:nvPicPr>
        <p:blipFill>
          <a:blip r:embed="rId5"/>
          <a:stretch>
            <a:fillRect/>
          </a:stretch>
        </p:blipFill>
        <p:spPr>
          <a:xfrm>
            <a:off x="251520" y="2420888"/>
            <a:ext cx="2839645" cy="2807739"/>
          </a:xfrm>
          <a:prstGeom prst="ellipse">
            <a:avLst/>
          </a:prstGeom>
        </p:spPr>
      </p:pic>
    </p:spTree>
    <p:extLst>
      <p:ext uri="{BB962C8B-B14F-4D97-AF65-F5344CB8AC3E}">
        <p14:creationId xmlns:p14="http://schemas.microsoft.com/office/powerpoint/2010/main" val="1944933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4B0BED-0580-4A95-B022-929FFF1F81EE}"/>
              </a:ext>
            </a:extLst>
          </p:cNvPr>
          <p:cNvPicPr>
            <a:picLocks noChangeAspect="1"/>
          </p:cNvPicPr>
          <p:nvPr/>
        </p:nvPicPr>
        <p:blipFill>
          <a:blip r:embed="rId3"/>
          <a:stretch>
            <a:fillRect/>
          </a:stretch>
        </p:blipFill>
        <p:spPr>
          <a:xfrm>
            <a:off x="755576" y="2204864"/>
            <a:ext cx="3978791" cy="3984633"/>
          </a:xfrm>
          <a:prstGeom prst="rect">
            <a:avLst/>
          </a:prstGeom>
        </p:spPr>
      </p:pic>
      <p:sp>
        <p:nvSpPr>
          <p:cNvPr id="4" name="TextBox 3">
            <a:extLst>
              <a:ext uri="{FF2B5EF4-FFF2-40B4-BE49-F238E27FC236}">
                <a16:creationId xmlns:a16="http://schemas.microsoft.com/office/drawing/2014/main" id="{AE1CD271-F16E-48C5-A1B2-7E4FCBE8EACC}"/>
              </a:ext>
            </a:extLst>
          </p:cNvPr>
          <p:cNvSpPr txBox="1"/>
          <p:nvPr/>
        </p:nvSpPr>
        <p:spPr>
          <a:xfrm>
            <a:off x="4805499" y="2420888"/>
            <a:ext cx="3955268" cy="3323987"/>
          </a:xfrm>
          <a:prstGeom prst="rect">
            <a:avLst/>
          </a:prstGeom>
          <a:noFill/>
        </p:spPr>
        <p:txBody>
          <a:bodyPr wrap="square" rtlCol="0">
            <a:spAutoFit/>
          </a:bodyPr>
          <a:lstStyle/>
          <a:p>
            <a:r>
              <a:rPr lang="en-GB" b="1" dirty="0">
                <a:solidFill>
                  <a:srgbClr val="5087C7"/>
                </a:solidFill>
                <a:latin typeface="Trebuchet MS" panose="020B0603020202020204" pitchFamily="34" charset="0"/>
              </a:rPr>
              <a:t>Part 1 </a:t>
            </a:r>
          </a:p>
          <a:p>
            <a:pPr>
              <a:spcAft>
                <a:spcPts val="1200"/>
              </a:spcAft>
            </a:pPr>
            <a:r>
              <a:rPr lang="en-GB" dirty="0">
                <a:latin typeface="Trebuchet MS" panose="020B0603020202020204" pitchFamily="34" charset="0"/>
              </a:rPr>
              <a:t>The Promise.</a:t>
            </a:r>
          </a:p>
          <a:p>
            <a:r>
              <a:rPr lang="en-GB" b="1" dirty="0">
                <a:solidFill>
                  <a:srgbClr val="5087C7"/>
                </a:solidFill>
                <a:latin typeface="Trebuchet MS" panose="020B0603020202020204" pitchFamily="34" charset="0"/>
              </a:rPr>
              <a:t>Part 2 </a:t>
            </a:r>
          </a:p>
          <a:p>
            <a:pPr>
              <a:spcAft>
                <a:spcPts val="1200"/>
              </a:spcAft>
            </a:pPr>
            <a:r>
              <a:rPr lang="en-GB" dirty="0">
                <a:latin typeface="Trebuchet MS" panose="020B0603020202020204" pitchFamily="34" charset="0"/>
              </a:rPr>
              <a:t>Girls tell their unit about the special things they have tried and learned at Rainbows.</a:t>
            </a:r>
          </a:p>
          <a:p>
            <a:r>
              <a:rPr lang="en-GB" b="1" dirty="0">
                <a:solidFill>
                  <a:srgbClr val="5087C7"/>
                </a:solidFill>
                <a:latin typeface="Trebuchet MS" panose="020B0603020202020204" pitchFamily="34" charset="0"/>
              </a:rPr>
              <a:t>Part 3 </a:t>
            </a:r>
          </a:p>
          <a:p>
            <a:r>
              <a:rPr lang="en-GB" dirty="0">
                <a:latin typeface="Trebuchet MS" panose="020B0603020202020204" pitchFamily="34" charset="0"/>
              </a:rPr>
              <a:t>Girls get ready for life at Brownies!</a:t>
            </a:r>
          </a:p>
        </p:txBody>
      </p:sp>
      <p:sp>
        <p:nvSpPr>
          <p:cNvPr id="7" name="Footer Placeholder 2"/>
          <p:cNvSpPr txBox="1">
            <a:spLocks/>
          </p:cNvSpPr>
          <p:nvPr/>
        </p:nvSpPr>
        <p:spPr>
          <a:xfrm>
            <a:off x="251520" y="6453336"/>
            <a:ext cx="504056" cy="332656"/>
          </a:xfrm>
          <a:prstGeom prst="rect">
            <a:avLst/>
          </a:prstGeom>
        </p:spPr>
        <p:txBody>
          <a:bodyPr/>
          <a:lstStyle>
            <a:defPPr>
              <a:defRPr lang="en-GB"/>
            </a:defPPr>
            <a:lvl1pPr algn="ctr" rtl="0" fontAlgn="base">
              <a:spcBef>
                <a:spcPct val="10000"/>
              </a:spcBef>
              <a:spcAft>
                <a:spcPct val="0"/>
              </a:spcAft>
              <a:defRPr sz="1400" b="1" kern="1200">
                <a:solidFill>
                  <a:srgbClr val="4C9CD0"/>
                </a:solidFill>
                <a:latin typeface="Whitney Book" charset="0"/>
                <a:ea typeface="ＭＳ Ｐゴシック" charset="0"/>
                <a:cs typeface="+mn-cs"/>
              </a:defRPr>
            </a:lvl1pPr>
            <a:lvl2pPr marL="457200" algn="l" rtl="0" fontAlgn="base">
              <a:spcBef>
                <a:spcPct val="10000"/>
              </a:spcBef>
              <a:spcAft>
                <a:spcPct val="0"/>
              </a:spcAft>
              <a:defRPr sz="2000" kern="1200">
                <a:solidFill>
                  <a:schemeClr val="tx1"/>
                </a:solidFill>
                <a:latin typeface="Whitney Book" charset="0"/>
                <a:ea typeface="ＭＳ Ｐゴシック" charset="0"/>
                <a:cs typeface="+mn-cs"/>
              </a:defRPr>
            </a:lvl2pPr>
            <a:lvl3pPr marL="914400" algn="l" rtl="0" fontAlgn="base">
              <a:spcBef>
                <a:spcPct val="10000"/>
              </a:spcBef>
              <a:spcAft>
                <a:spcPct val="0"/>
              </a:spcAft>
              <a:defRPr sz="2000" kern="1200">
                <a:solidFill>
                  <a:schemeClr val="tx1"/>
                </a:solidFill>
                <a:latin typeface="Whitney Book" charset="0"/>
                <a:ea typeface="ＭＳ Ｐゴシック" charset="0"/>
                <a:cs typeface="+mn-cs"/>
              </a:defRPr>
            </a:lvl3pPr>
            <a:lvl4pPr marL="1371600" algn="l" rtl="0" fontAlgn="base">
              <a:spcBef>
                <a:spcPct val="10000"/>
              </a:spcBef>
              <a:spcAft>
                <a:spcPct val="0"/>
              </a:spcAft>
              <a:defRPr sz="2000" kern="1200">
                <a:solidFill>
                  <a:schemeClr val="tx1"/>
                </a:solidFill>
                <a:latin typeface="Whitney Book" charset="0"/>
                <a:ea typeface="ＭＳ Ｐゴシック" charset="0"/>
                <a:cs typeface="+mn-cs"/>
              </a:defRPr>
            </a:lvl4pPr>
            <a:lvl5pPr marL="1828800" algn="l" rtl="0" fontAlgn="base">
              <a:spcBef>
                <a:spcPct val="10000"/>
              </a:spcBef>
              <a:spcAft>
                <a:spcPct val="0"/>
              </a:spcAft>
              <a:defRPr sz="2000" kern="1200">
                <a:solidFill>
                  <a:schemeClr val="tx1"/>
                </a:solidFill>
                <a:latin typeface="Whitney Book" charset="0"/>
                <a:ea typeface="ＭＳ Ｐゴシック" charset="0"/>
                <a:cs typeface="+mn-cs"/>
              </a:defRPr>
            </a:lvl5pPr>
            <a:lvl6pPr marL="2286000" algn="l" defTabSz="457200" rtl="0" eaLnBrk="1" latinLnBrk="0" hangingPunct="1">
              <a:defRPr sz="2000" kern="1200">
                <a:solidFill>
                  <a:schemeClr val="tx1"/>
                </a:solidFill>
                <a:latin typeface="Whitney Book" charset="0"/>
                <a:ea typeface="ＭＳ Ｐゴシック" charset="0"/>
                <a:cs typeface="+mn-cs"/>
              </a:defRPr>
            </a:lvl6pPr>
            <a:lvl7pPr marL="2743200" algn="l" defTabSz="457200" rtl="0" eaLnBrk="1" latinLnBrk="0" hangingPunct="1">
              <a:defRPr sz="2000" kern="1200">
                <a:solidFill>
                  <a:schemeClr val="tx1"/>
                </a:solidFill>
                <a:latin typeface="Whitney Book" charset="0"/>
                <a:ea typeface="ＭＳ Ｐゴシック" charset="0"/>
                <a:cs typeface="+mn-cs"/>
              </a:defRPr>
            </a:lvl7pPr>
            <a:lvl8pPr marL="3200400" algn="l" defTabSz="457200" rtl="0" eaLnBrk="1" latinLnBrk="0" hangingPunct="1">
              <a:defRPr sz="2000" kern="1200">
                <a:solidFill>
                  <a:schemeClr val="tx1"/>
                </a:solidFill>
                <a:latin typeface="Whitney Book" charset="0"/>
                <a:ea typeface="ＭＳ Ｐゴシック" charset="0"/>
                <a:cs typeface="+mn-cs"/>
              </a:defRPr>
            </a:lvl8pPr>
            <a:lvl9pPr marL="3657600" algn="l" defTabSz="457200" rtl="0" eaLnBrk="1" latinLnBrk="0" hangingPunct="1">
              <a:defRPr sz="2000" kern="1200">
                <a:solidFill>
                  <a:schemeClr val="tx1"/>
                </a:solidFill>
                <a:latin typeface="Whitney Book" charset="0"/>
                <a:ea typeface="ＭＳ Ｐゴシック" charset="0"/>
                <a:cs typeface="+mn-cs"/>
              </a:defRPr>
            </a:lvl9pPr>
          </a:lstStyle>
          <a:p>
            <a:pPr>
              <a:defRPr/>
            </a:pPr>
            <a:fld id="{00000000-1234-1234-1234-123412341234}" type="slidenum">
              <a:rPr lang="en-GB" smtClean="0">
                <a:latin typeface="Arial"/>
                <a:ea typeface="Arial"/>
                <a:cs typeface="Arial"/>
                <a:sym typeface="Arial"/>
              </a:rPr>
              <a:pPr>
                <a:defRPr/>
              </a:pPr>
              <a:t>13</a:t>
            </a:fld>
            <a:endParaRPr lang="en-GB" altLang="en-US" dirty="0"/>
          </a:p>
        </p:txBody>
      </p:sp>
      <p:sp>
        <p:nvSpPr>
          <p:cNvPr id="8" name="Title 1"/>
          <p:cNvSpPr txBox="1">
            <a:spLocks/>
          </p:cNvSpPr>
          <p:nvPr/>
        </p:nvSpPr>
        <p:spPr>
          <a:xfrm>
            <a:off x="0" y="1446006"/>
            <a:ext cx="9144000" cy="561975"/>
          </a:xfrm>
          <a:prstGeom prst="rect">
            <a:avLst/>
          </a:prstGeom>
        </p:spPr>
        <p:txBody>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r>
              <a:rPr lang="en-GB" sz="3200" dirty="0">
                <a:solidFill>
                  <a:srgbClr val="5087C7"/>
                </a:solidFill>
                <a:latin typeface="Trebuchet MS"/>
                <a:ea typeface="Trebuchet MS"/>
                <a:cs typeface="Trebuchet MS"/>
                <a:sym typeface="Trebuchet MS"/>
              </a:rPr>
              <a:t>The Rainbow Gold award challenge</a:t>
            </a:r>
            <a:endParaRPr lang="en-GB" sz="3200" dirty="0">
              <a:solidFill>
                <a:srgbClr val="5087C7"/>
              </a:solidFill>
            </a:endParaRPr>
          </a:p>
        </p:txBody>
      </p:sp>
    </p:spTree>
    <p:extLst>
      <p:ext uri="{BB962C8B-B14F-4D97-AF65-F5344CB8AC3E}">
        <p14:creationId xmlns:p14="http://schemas.microsoft.com/office/powerpoint/2010/main" val="1551160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2"/>
          <p:cNvSpPr txBox="1">
            <a:spLocks/>
          </p:cNvSpPr>
          <p:nvPr/>
        </p:nvSpPr>
        <p:spPr>
          <a:xfrm>
            <a:off x="251520" y="6453336"/>
            <a:ext cx="504056" cy="332656"/>
          </a:xfrm>
          <a:prstGeom prst="rect">
            <a:avLst/>
          </a:prstGeom>
        </p:spPr>
        <p:txBody>
          <a:bodyPr/>
          <a:lstStyle>
            <a:defPPr>
              <a:defRPr lang="en-GB"/>
            </a:defPPr>
            <a:lvl1pPr algn="ctr" rtl="0" fontAlgn="base">
              <a:spcBef>
                <a:spcPct val="10000"/>
              </a:spcBef>
              <a:spcAft>
                <a:spcPct val="0"/>
              </a:spcAft>
              <a:defRPr sz="1400" b="1" kern="1200">
                <a:solidFill>
                  <a:srgbClr val="4C9CD0"/>
                </a:solidFill>
                <a:latin typeface="Whitney Book" charset="0"/>
                <a:ea typeface="ＭＳ Ｐゴシック" charset="0"/>
                <a:cs typeface="+mn-cs"/>
              </a:defRPr>
            </a:lvl1pPr>
            <a:lvl2pPr marL="457200" algn="l" rtl="0" fontAlgn="base">
              <a:spcBef>
                <a:spcPct val="10000"/>
              </a:spcBef>
              <a:spcAft>
                <a:spcPct val="0"/>
              </a:spcAft>
              <a:defRPr sz="2000" kern="1200">
                <a:solidFill>
                  <a:schemeClr val="tx1"/>
                </a:solidFill>
                <a:latin typeface="Whitney Book" charset="0"/>
                <a:ea typeface="ＭＳ Ｐゴシック" charset="0"/>
                <a:cs typeface="+mn-cs"/>
              </a:defRPr>
            </a:lvl2pPr>
            <a:lvl3pPr marL="914400" algn="l" rtl="0" fontAlgn="base">
              <a:spcBef>
                <a:spcPct val="10000"/>
              </a:spcBef>
              <a:spcAft>
                <a:spcPct val="0"/>
              </a:spcAft>
              <a:defRPr sz="2000" kern="1200">
                <a:solidFill>
                  <a:schemeClr val="tx1"/>
                </a:solidFill>
                <a:latin typeface="Whitney Book" charset="0"/>
                <a:ea typeface="ＭＳ Ｐゴシック" charset="0"/>
                <a:cs typeface="+mn-cs"/>
              </a:defRPr>
            </a:lvl3pPr>
            <a:lvl4pPr marL="1371600" algn="l" rtl="0" fontAlgn="base">
              <a:spcBef>
                <a:spcPct val="10000"/>
              </a:spcBef>
              <a:spcAft>
                <a:spcPct val="0"/>
              </a:spcAft>
              <a:defRPr sz="2000" kern="1200">
                <a:solidFill>
                  <a:schemeClr val="tx1"/>
                </a:solidFill>
                <a:latin typeface="Whitney Book" charset="0"/>
                <a:ea typeface="ＭＳ Ｐゴシック" charset="0"/>
                <a:cs typeface="+mn-cs"/>
              </a:defRPr>
            </a:lvl4pPr>
            <a:lvl5pPr marL="1828800" algn="l" rtl="0" fontAlgn="base">
              <a:spcBef>
                <a:spcPct val="10000"/>
              </a:spcBef>
              <a:spcAft>
                <a:spcPct val="0"/>
              </a:spcAft>
              <a:defRPr sz="2000" kern="1200">
                <a:solidFill>
                  <a:schemeClr val="tx1"/>
                </a:solidFill>
                <a:latin typeface="Whitney Book" charset="0"/>
                <a:ea typeface="ＭＳ Ｐゴシック" charset="0"/>
                <a:cs typeface="+mn-cs"/>
              </a:defRPr>
            </a:lvl5pPr>
            <a:lvl6pPr marL="2286000" algn="l" defTabSz="457200" rtl="0" eaLnBrk="1" latinLnBrk="0" hangingPunct="1">
              <a:defRPr sz="2000" kern="1200">
                <a:solidFill>
                  <a:schemeClr val="tx1"/>
                </a:solidFill>
                <a:latin typeface="Whitney Book" charset="0"/>
                <a:ea typeface="ＭＳ Ｐゴシック" charset="0"/>
                <a:cs typeface="+mn-cs"/>
              </a:defRPr>
            </a:lvl6pPr>
            <a:lvl7pPr marL="2743200" algn="l" defTabSz="457200" rtl="0" eaLnBrk="1" latinLnBrk="0" hangingPunct="1">
              <a:defRPr sz="2000" kern="1200">
                <a:solidFill>
                  <a:schemeClr val="tx1"/>
                </a:solidFill>
                <a:latin typeface="Whitney Book" charset="0"/>
                <a:ea typeface="ＭＳ Ｐゴシック" charset="0"/>
                <a:cs typeface="+mn-cs"/>
              </a:defRPr>
            </a:lvl7pPr>
            <a:lvl8pPr marL="3200400" algn="l" defTabSz="457200" rtl="0" eaLnBrk="1" latinLnBrk="0" hangingPunct="1">
              <a:defRPr sz="2000" kern="1200">
                <a:solidFill>
                  <a:schemeClr val="tx1"/>
                </a:solidFill>
                <a:latin typeface="Whitney Book" charset="0"/>
                <a:ea typeface="ＭＳ Ｐゴシック" charset="0"/>
                <a:cs typeface="+mn-cs"/>
              </a:defRPr>
            </a:lvl8pPr>
            <a:lvl9pPr marL="3657600" algn="l" defTabSz="457200" rtl="0" eaLnBrk="1" latinLnBrk="0" hangingPunct="1">
              <a:defRPr sz="2000" kern="1200">
                <a:solidFill>
                  <a:schemeClr val="tx1"/>
                </a:solidFill>
                <a:latin typeface="Whitney Book" charset="0"/>
                <a:ea typeface="ＭＳ Ｐゴシック" charset="0"/>
                <a:cs typeface="+mn-cs"/>
              </a:defRPr>
            </a:lvl9pPr>
          </a:lstStyle>
          <a:p>
            <a:pPr>
              <a:defRPr/>
            </a:pPr>
            <a:fld id="{00000000-1234-1234-1234-123412341234}" type="slidenum">
              <a:rPr lang="en-GB" smtClean="0">
                <a:latin typeface="Arial"/>
                <a:ea typeface="Arial"/>
                <a:cs typeface="Arial"/>
                <a:sym typeface="Arial"/>
              </a:rPr>
              <a:pPr>
                <a:defRPr/>
              </a:pPr>
              <a:t>14</a:t>
            </a:fld>
            <a:endParaRPr lang="en-GB" altLang="en-US" dirty="0"/>
          </a:p>
        </p:txBody>
      </p:sp>
      <p:sp>
        <p:nvSpPr>
          <p:cNvPr id="8" name="Title 1"/>
          <p:cNvSpPr txBox="1">
            <a:spLocks/>
          </p:cNvSpPr>
          <p:nvPr/>
        </p:nvSpPr>
        <p:spPr>
          <a:xfrm>
            <a:off x="1866" y="1556108"/>
            <a:ext cx="9144000" cy="561975"/>
          </a:xfrm>
          <a:prstGeom prst="rect">
            <a:avLst/>
          </a:prstGeom>
        </p:spPr>
        <p:txBody>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r>
              <a:rPr lang="en-GB" sz="3200" dirty="0">
                <a:solidFill>
                  <a:srgbClr val="5087C7"/>
                </a:solidFill>
                <a:latin typeface="Trebuchet MS"/>
                <a:ea typeface="Trebuchet MS"/>
                <a:cs typeface="Trebuchet MS"/>
                <a:sym typeface="Trebuchet MS"/>
              </a:rPr>
              <a:t>The Brownie Gold award challenge</a:t>
            </a:r>
            <a:endParaRPr lang="en-GB" sz="3200" dirty="0">
              <a:solidFill>
                <a:srgbClr val="5087C7"/>
              </a:solidFill>
            </a:endParaRPr>
          </a:p>
        </p:txBody>
      </p:sp>
      <p:pic>
        <p:nvPicPr>
          <p:cNvPr id="10" name="Picture 9">
            <a:extLst>
              <a:ext uri="{FF2B5EF4-FFF2-40B4-BE49-F238E27FC236}">
                <a16:creationId xmlns:a16="http://schemas.microsoft.com/office/drawing/2014/main" id="{3F46A2F6-917B-4CB9-9741-8D2D24CE1FDA}"/>
              </a:ext>
            </a:extLst>
          </p:cNvPr>
          <p:cNvPicPr>
            <a:picLocks noChangeAspect="1"/>
          </p:cNvPicPr>
          <p:nvPr/>
        </p:nvPicPr>
        <p:blipFill>
          <a:blip r:embed="rId3"/>
          <a:stretch>
            <a:fillRect/>
          </a:stretch>
        </p:blipFill>
        <p:spPr>
          <a:xfrm>
            <a:off x="827584" y="2180493"/>
            <a:ext cx="3989895" cy="3840795"/>
          </a:xfrm>
          <a:prstGeom prst="rect">
            <a:avLst/>
          </a:prstGeom>
        </p:spPr>
      </p:pic>
      <p:sp>
        <p:nvSpPr>
          <p:cNvPr id="11" name="TextBox 10">
            <a:extLst>
              <a:ext uri="{FF2B5EF4-FFF2-40B4-BE49-F238E27FC236}">
                <a16:creationId xmlns:a16="http://schemas.microsoft.com/office/drawing/2014/main" id="{D163B0F4-9AE7-4994-A356-65B26E28DA46}"/>
              </a:ext>
            </a:extLst>
          </p:cNvPr>
          <p:cNvSpPr txBox="1"/>
          <p:nvPr/>
        </p:nvSpPr>
        <p:spPr>
          <a:xfrm>
            <a:off x="4788024" y="2420888"/>
            <a:ext cx="3955268" cy="3323987"/>
          </a:xfrm>
          <a:prstGeom prst="rect">
            <a:avLst/>
          </a:prstGeom>
          <a:noFill/>
        </p:spPr>
        <p:txBody>
          <a:bodyPr wrap="square" rtlCol="0">
            <a:spAutoFit/>
          </a:bodyPr>
          <a:lstStyle/>
          <a:p>
            <a:r>
              <a:rPr lang="en-GB" b="1" dirty="0">
                <a:solidFill>
                  <a:srgbClr val="5087C7"/>
                </a:solidFill>
                <a:latin typeface="Trebuchet MS" panose="020B0603020202020204" pitchFamily="34" charset="0"/>
              </a:rPr>
              <a:t>Part 1 </a:t>
            </a:r>
          </a:p>
          <a:p>
            <a:pPr>
              <a:spcAft>
                <a:spcPts val="1200"/>
              </a:spcAft>
            </a:pPr>
            <a:r>
              <a:rPr lang="en-GB" dirty="0">
                <a:latin typeface="Trebuchet MS" panose="020B0603020202020204" pitchFamily="34" charset="0"/>
              </a:rPr>
              <a:t>The Promise.</a:t>
            </a:r>
          </a:p>
          <a:p>
            <a:r>
              <a:rPr lang="en-GB" b="1" dirty="0">
                <a:solidFill>
                  <a:srgbClr val="5087C7"/>
                </a:solidFill>
                <a:latin typeface="Trebuchet MS" panose="020B0603020202020204" pitchFamily="34" charset="0"/>
              </a:rPr>
              <a:t>Part 2 </a:t>
            </a:r>
          </a:p>
          <a:p>
            <a:pPr>
              <a:spcAft>
                <a:spcPts val="1200"/>
              </a:spcAft>
            </a:pPr>
            <a:r>
              <a:rPr lang="en-GB" dirty="0">
                <a:latin typeface="Trebuchet MS" panose="020B0603020202020204" pitchFamily="34" charset="0"/>
              </a:rPr>
              <a:t>Girls organise a Brownie meeting activity or create something special for the unit.</a:t>
            </a:r>
          </a:p>
          <a:p>
            <a:r>
              <a:rPr lang="en-GB" b="1" dirty="0">
                <a:solidFill>
                  <a:srgbClr val="5087C7"/>
                </a:solidFill>
                <a:latin typeface="Trebuchet MS" panose="020B0603020202020204" pitchFamily="34" charset="0"/>
              </a:rPr>
              <a:t>Part 3 </a:t>
            </a:r>
          </a:p>
          <a:p>
            <a:r>
              <a:rPr lang="en-GB" dirty="0">
                <a:latin typeface="Trebuchet MS" panose="020B0603020202020204" pitchFamily="34" charset="0"/>
              </a:rPr>
              <a:t>Girls get ready for life at Guides!</a:t>
            </a:r>
          </a:p>
        </p:txBody>
      </p:sp>
    </p:spTree>
    <p:extLst>
      <p:ext uri="{BB962C8B-B14F-4D97-AF65-F5344CB8AC3E}">
        <p14:creationId xmlns:p14="http://schemas.microsoft.com/office/powerpoint/2010/main" val="4132875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2"/>
          <p:cNvSpPr txBox="1">
            <a:spLocks/>
          </p:cNvSpPr>
          <p:nvPr/>
        </p:nvSpPr>
        <p:spPr>
          <a:xfrm>
            <a:off x="251520" y="6453336"/>
            <a:ext cx="504056" cy="332656"/>
          </a:xfrm>
          <a:prstGeom prst="rect">
            <a:avLst/>
          </a:prstGeom>
        </p:spPr>
        <p:txBody>
          <a:bodyPr/>
          <a:lstStyle>
            <a:defPPr>
              <a:defRPr lang="en-GB"/>
            </a:defPPr>
            <a:lvl1pPr algn="ctr" rtl="0" fontAlgn="base">
              <a:spcBef>
                <a:spcPct val="10000"/>
              </a:spcBef>
              <a:spcAft>
                <a:spcPct val="0"/>
              </a:spcAft>
              <a:defRPr sz="1400" b="1" kern="1200">
                <a:solidFill>
                  <a:srgbClr val="4C9CD0"/>
                </a:solidFill>
                <a:latin typeface="Whitney Book" charset="0"/>
                <a:ea typeface="ＭＳ Ｐゴシック" charset="0"/>
                <a:cs typeface="+mn-cs"/>
              </a:defRPr>
            </a:lvl1pPr>
            <a:lvl2pPr marL="457200" algn="l" rtl="0" fontAlgn="base">
              <a:spcBef>
                <a:spcPct val="10000"/>
              </a:spcBef>
              <a:spcAft>
                <a:spcPct val="0"/>
              </a:spcAft>
              <a:defRPr sz="2000" kern="1200">
                <a:solidFill>
                  <a:schemeClr val="tx1"/>
                </a:solidFill>
                <a:latin typeface="Whitney Book" charset="0"/>
                <a:ea typeface="ＭＳ Ｐゴシック" charset="0"/>
                <a:cs typeface="+mn-cs"/>
              </a:defRPr>
            </a:lvl2pPr>
            <a:lvl3pPr marL="914400" algn="l" rtl="0" fontAlgn="base">
              <a:spcBef>
                <a:spcPct val="10000"/>
              </a:spcBef>
              <a:spcAft>
                <a:spcPct val="0"/>
              </a:spcAft>
              <a:defRPr sz="2000" kern="1200">
                <a:solidFill>
                  <a:schemeClr val="tx1"/>
                </a:solidFill>
                <a:latin typeface="Whitney Book" charset="0"/>
                <a:ea typeface="ＭＳ Ｐゴシック" charset="0"/>
                <a:cs typeface="+mn-cs"/>
              </a:defRPr>
            </a:lvl3pPr>
            <a:lvl4pPr marL="1371600" algn="l" rtl="0" fontAlgn="base">
              <a:spcBef>
                <a:spcPct val="10000"/>
              </a:spcBef>
              <a:spcAft>
                <a:spcPct val="0"/>
              </a:spcAft>
              <a:defRPr sz="2000" kern="1200">
                <a:solidFill>
                  <a:schemeClr val="tx1"/>
                </a:solidFill>
                <a:latin typeface="Whitney Book" charset="0"/>
                <a:ea typeface="ＭＳ Ｐゴシック" charset="0"/>
                <a:cs typeface="+mn-cs"/>
              </a:defRPr>
            </a:lvl4pPr>
            <a:lvl5pPr marL="1828800" algn="l" rtl="0" fontAlgn="base">
              <a:spcBef>
                <a:spcPct val="10000"/>
              </a:spcBef>
              <a:spcAft>
                <a:spcPct val="0"/>
              </a:spcAft>
              <a:defRPr sz="2000" kern="1200">
                <a:solidFill>
                  <a:schemeClr val="tx1"/>
                </a:solidFill>
                <a:latin typeface="Whitney Book" charset="0"/>
                <a:ea typeface="ＭＳ Ｐゴシック" charset="0"/>
                <a:cs typeface="+mn-cs"/>
              </a:defRPr>
            </a:lvl5pPr>
            <a:lvl6pPr marL="2286000" algn="l" defTabSz="457200" rtl="0" eaLnBrk="1" latinLnBrk="0" hangingPunct="1">
              <a:defRPr sz="2000" kern="1200">
                <a:solidFill>
                  <a:schemeClr val="tx1"/>
                </a:solidFill>
                <a:latin typeface="Whitney Book" charset="0"/>
                <a:ea typeface="ＭＳ Ｐゴシック" charset="0"/>
                <a:cs typeface="+mn-cs"/>
              </a:defRPr>
            </a:lvl6pPr>
            <a:lvl7pPr marL="2743200" algn="l" defTabSz="457200" rtl="0" eaLnBrk="1" latinLnBrk="0" hangingPunct="1">
              <a:defRPr sz="2000" kern="1200">
                <a:solidFill>
                  <a:schemeClr val="tx1"/>
                </a:solidFill>
                <a:latin typeface="Whitney Book" charset="0"/>
                <a:ea typeface="ＭＳ Ｐゴシック" charset="0"/>
                <a:cs typeface="+mn-cs"/>
              </a:defRPr>
            </a:lvl7pPr>
            <a:lvl8pPr marL="3200400" algn="l" defTabSz="457200" rtl="0" eaLnBrk="1" latinLnBrk="0" hangingPunct="1">
              <a:defRPr sz="2000" kern="1200">
                <a:solidFill>
                  <a:schemeClr val="tx1"/>
                </a:solidFill>
                <a:latin typeface="Whitney Book" charset="0"/>
                <a:ea typeface="ＭＳ Ｐゴシック" charset="0"/>
                <a:cs typeface="+mn-cs"/>
              </a:defRPr>
            </a:lvl8pPr>
            <a:lvl9pPr marL="3657600" algn="l" defTabSz="457200" rtl="0" eaLnBrk="1" latinLnBrk="0" hangingPunct="1">
              <a:defRPr sz="2000" kern="1200">
                <a:solidFill>
                  <a:schemeClr val="tx1"/>
                </a:solidFill>
                <a:latin typeface="Whitney Book" charset="0"/>
                <a:ea typeface="ＭＳ Ｐゴシック" charset="0"/>
                <a:cs typeface="+mn-cs"/>
              </a:defRPr>
            </a:lvl9pPr>
          </a:lstStyle>
          <a:p>
            <a:pPr>
              <a:defRPr/>
            </a:pPr>
            <a:fld id="{00000000-1234-1234-1234-123412341234}" type="slidenum">
              <a:rPr lang="en-GB" smtClean="0">
                <a:latin typeface="Arial"/>
                <a:ea typeface="Arial"/>
                <a:cs typeface="Arial"/>
                <a:sym typeface="Arial"/>
              </a:rPr>
              <a:pPr>
                <a:defRPr/>
              </a:pPr>
              <a:t>15</a:t>
            </a:fld>
            <a:endParaRPr lang="en-GB" altLang="en-US" dirty="0"/>
          </a:p>
        </p:txBody>
      </p:sp>
      <p:sp>
        <p:nvSpPr>
          <p:cNvPr id="8" name="Title 1"/>
          <p:cNvSpPr txBox="1">
            <a:spLocks/>
          </p:cNvSpPr>
          <p:nvPr/>
        </p:nvSpPr>
        <p:spPr>
          <a:xfrm>
            <a:off x="0" y="1484784"/>
            <a:ext cx="9144000" cy="561975"/>
          </a:xfrm>
          <a:prstGeom prst="rect">
            <a:avLst/>
          </a:prstGeom>
        </p:spPr>
        <p:txBody>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r>
              <a:rPr lang="en-GB" sz="3200" dirty="0">
                <a:solidFill>
                  <a:srgbClr val="5087C7"/>
                </a:solidFill>
                <a:latin typeface="Trebuchet MS"/>
                <a:ea typeface="Trebuchet MS"/>
                <a:cs typeface="Trebuchet MS"/>
                <a:sym typeface="Trebuchet MS"/>
              </a:rPr>
              <a:t>The Guide Gold award challenge</a:t>
            </a:r>
            <a:endParaRPr lang="en-GB" sz="3200" dirty="0">
              <a:solidFill>
                <a:srgbClr val="5087C7"/>
              </a:solidFill>
            </a:endParaRPr>
          </a:p>
        </p:txBody>
      </p:sp>
      <p:sp>
        <p:nvSpPr>
          <p:cNvPr id="9" name="TextBox 8">
            <a:extLst>
              <a:ext uri="{FF2B5EF4-FFF2-40B4-BE49-F238E27FC236}">
                <a16:creationId xmlns:a16="http://schemas.microsoft.com/office/drawing/2014/main" id="{C11D2D46-4811-4249-9967-2E249AD32B5D}"/>
              </a:ext>
            </a:extLst>
          </p:cNvPr>
          <p:cNvSpPr txBox="1"/>
          <p:nvPr/>
        </p:nvSpPr>
        <p:spPr>
          <a:xfrm>
            <a:off x="4788024" y="2420888"/>
            <a:ext cx="4032448" cy="3939540"/>
          </a:xfrm>
          <a:prstGeom prst="rect">
            <a:avLst/>
          </a:prstGeom>
          <a:noFill/>
        </p:spPr>
        <p:txBody>
          <a:bodyPr wrap="square" rtlCol="0">
            <a:spAutoFit/>
          </a:bodyPr>
          <a:lstStyle/>
          <a:p>
            <a:r>
              <a:rPr lang="en-GB" b="1" dirty="0">
                <a:solidFill>
                  <a:srgbClr val="5087C7"/>
                </a:solidFill>
                <a:latin typeface="Trebuchet MS" panose="020B0603020202020204" pitchFamily="34" charset="0"/>
              </a:rPr>
              <a:t>Part 1 </a:t>
            </a:r>
          </a:p>
          <a:p>
            <a:pPr>
              <a:spcAft>
                <a:spcPts val="1200"/>
              </a:spcAft>
            </a:pPr>
            <a:r>
              <a:rPr lang="en-GB" dirty="0">
                <a:latin typeface="Trebuchet MS" panose="020B0603020202020204" pitchFamily="34" charset="0"/>
              </a:rPr>
              <a:t>The Promise.</a:t>
            </a:r>
          </a:p>
          <a:p>
            <a:r>
              <a:rPr lang="en-GB" b="1" dirty="0">
                <a:solidFill>
                  <a:srgbClr val="5087C7"/>
                </a:solidFill>
                <a:latin typeface="Trebuchet MS" panose="020B0603020202020204" pitchFamily="34" charset="0"/>
              </a:rPr>
              <a:t>Part 2 </a:t>
            </a:r>
          </a:p>
          <a:p>
            <a:pPr>
              <a:spcAft>
                <a:spcPts val="1200"/>
              </a:spcAft>
            </a:pPr>
            <a:r>
              <a:rPr lang="en-GB" dirty="0">
                <a:latin typeface="Trebuchet MS" panose="020B0603020202020204" pitchFamily="34" charset="0"/>
              </a:rPr>
              <a:t>Girls do an outdoor activity or adventure that is new to them. They share that experience with the unit.</a:t>
            </a:r>
          </a:p>
          <a:p>
            <a:r>
              <a:rPr lang="en-GB" b="1" dirty="0">
                <a:solidFill>
                  <a:srgbClr val="5087C7"/>
                </a:solidFill>
                <a:latin typeface="Trebuchet MS" panose="020B0603020202020204" pitchFamily="34" charset="0"/>
              </a:rPr>
              <a:t>Part 3 </a:t>
            </a:r>
          </a:p>
          <a:p>
            <a:r>
              <a:rPr lang="en-GB" dirty="0">
                <a:latin typeface="Trebuchet MS" panose="020B0603020202020204" pitchFamily="34" charset="0"/>
              </a:rPr>
              <a:t>Girls get ready for life at Rangers and/or help others to get ready for Brownies or Guides!</a:t>
            </a:r>
          </a:p>
        </p:txBody>
      </p:sp>
      <p:pic>
        <p:nvPicPr>
          <p:cNvPr id="10" name="Picture 9">
            <a:extLst>
              <a:ext uri="{FF2B5EF4-FFF2-40B4-BE49-F238E27FC236}">
                <a16:creationId xmlns:a16="http://schemas.microsoft.com/office/drawing/2014/main" id="{D94F449D-671F-42BD-9B4A-4BA2922864B9}"/>
              </a:ext>
            </a:extLst>
          </p:cNvPr>
          <p:cNvPicPr>
            <a:picLocks noChangeAspect="1"/>
          </p:cNvPicPr>
          <p:nvPr/>
        </p:nvPicPr>
        <p:blipFill>
          <a:blip r:embed="rId3"/>
          <a:stretch>
            <a:fillRect/>
          </a:stretch>
        </p:blipFill>
        <p:spPr>
          <a:xfrm>
            <a:off x="777051" y="2207855"/>
            <a:ext cx="3984203" cy="3869679"/>
          </a:xfrm>
          <a:prstGeom prst="rect">
            <a:avLst/>
          </a:prstGeom>
        </p:spPr>
      </p:pic>
    </p:spTree>
    <p:extLst>
      <p:ext uri="{BB962C8B-B14F-4D97-AF65-F5344CB8AC3E}">
        <p14:creationId xmlns:p14="http://schemas.microsoft.com/office/powerpoint/2010/main" val="3689684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2"/>
          <p:cNvSpPr txBox="1">
            <a:spLocks/>
          </p:cNvSpPr>
          <p:nvPr/>
        </p:nvSpPr>
        <p:spPr>
          <a:xfrm>
            <a:off x="251520" y="6453336"/>
            <a:ext cx="504056" cy="332656"/>
          </a:xfrm>
          <a:prstGeom prst="rect">
            <a:avLst/>
          </a:prstGeom>
        </p:spPr>
        <p:txBody>
          <a:bodyPr/>
          <a:lstStyle>
            <a:defPPr>
              <a:defRPr lang="en-GB"/>
            </a:defPPr>
            <a:lvl1pPr algn="ctr" rtl="0" fontAlgn="base">
              <a:spcBef>
                <a:spcPct val="10000"/>
              </a:spcBef>
              <a:spcAft>
                <a:spcPct val="0"/>
              </a:spcAft>
              <a:defRPr sz="1400" b="1" kern="1200">
                <a:solidFill>
                  <a:srgbClr val="4C9CD0"/>
                </a:solidFill>
                <a:latin typeface="Whitney Book" charset="0"/>
                <a:ea typeface="ＭＳ Ｐゴシック" charset="0"/>
                <a:cs typeface="+mn-cs"/>
              </a:defRPr>
            </a:lvl1pPr>
            <a:lvl2pPr marL="457200" algn="l" rtl="0" fontAlgn="base">
              <a:spcBef>
                <a:spcPct val="10000"/>
              </a:spcBef>
              <a:spcAft>
                <a:spcPct val="0"/>
              </a:spcAft>
              <a:defRPr sz="2000" kern="1200">
                <a:solidFill>
                  <a:schemeClr val="tx1"/>
                </a:solidFill>
                <a:latin typeface="Whitney Book" charset="0"/>
                <a:ea typeface="ＭＳ Ｐゴシック" charset="0"/>
                <a:cs typeface="+mn-cs"/>
              </a:defRPr>
            </a:lvl2pPr>
            <a:lvl3pPr marL="914400" algn="l" rtl="0" fontAlgn="base">
              <a:spcBef>
                <a:spcPct val="10000"/>
              </a:spcBef>
              <a:spcAft>
                <a:spcPct val="0"/>
              </a:spcAft>
              <a:defRPr sz="2000" kern="1200">
                <a:solidFill>
                  <a:schemeClr val="tx1"/>
                </a:solidFill>
                <a:latin typeface="Whitney Book" charset="0"/>
                <a:ea typeface="ＭＳ Ｐゴシック" charset="0"/>
                <a:cs typeface="+mn-cs"/>
              </a:defRPr>
            </a:lvl3pPr>
            <a:lvl4pPr marL="1371600" algn="l" rtl="0" fontAlgn="base">
              <a:spcBef>
                <a:spcPct val="10000"/>
              </a:spcBef>
              <a:spcAft>
                <a:spcPct val="0"/>
              </a:spcAft>
              <a:defRPr sz="2000" kern="1200">
                <a:solidFill>
                  <a:schemeClr val="tx1"/>
                </a:solidFill>
                <a:latin typeface="Whitney Book" charset="0"/>
                <a:ea typeface="ＭＳ Ｐゴシック" charset="0"/>
                <a:cs typeface="+mn-cs"/>
              </a:defRPr>
            </a:lvl4pPr>
            <a:lvl5pPr marL="1828800" algn="l" rtl="0" fontAlgn="base">
              <a:spcBef>
                <a:spcPct val="10000"/>
              </a:spcBef>
              <a:spcAft>
                <a:spcPct val="0"/>
              </a:spcAft>
              <a:defRPr sz="2000" kern="1200">
                <a:solidFill>
                  <a:schemeClr val="tx1"/>
                </a:solidFill>
                <a:latin typeface="Whitney Book" charset="0"/>
                <a:ea typeface="ＭＳ Ｐゴシック" charset="0"/>
                <a:cs typeface="+mn-cs"/>
              </a:defRPr>
            </a:lvl5pPr>
            <a:lvl6pPr marL="2286000" algn="l" defTabSz="457200" rtl="0" eaLnBrk="1" latinLnBrk="0" hangingPunct="1">
              <a:defRPr sz="2000" kern="1200">
                <a:solidFill>
                  <a:schemeClr val="tx1"/>
                </a:solidFill>
                <a:latin typeface="Whitney Book" charset="0"/>
                <a:ea typeface="ＭＳ Ｐゴシック" charset="0"/>
                <a:cs typeface="+mn-cs"/>
              </a:defRPr>
            </a:lvl6pPr>
            <a:lvl7pPr marL="2743200" algn="l" defTabSz="457200" rtl="0" eaLnBrk="1" latinLnBrk="0" hangingPunct="1">
              <a:defRPr sz="2000" kern="1200">
                <a:solidFill>
                  <a:schemeClr val="tx1"/>
                </a:solidFill>
                <a:latin typeface="Whitney Book" charset="0"/>
                <a:ea typeface="ＭＳ Ｐゴシック" charset="0"/>
                <a:cs typeface="+mn-cs"/>
              </a:defRPr>
            </a:lvl7pPr>
            <a:lvl8pPr marL="3200400" algn="l" defTabSz="457200" rtl="0" eaLnBrk="1" latinLnBrk="0" hangingPunct="1">
              <a:defRPr sz="2000" kern="1200">
                <a:solidFill>
                  <a:schemeClr val="tx1"/>
                </a:solidFill>
                <a:latin typeface="Whitney Book" charset="0"/>
                <a:ea typeface="ＭＳ Ｐゴシック" charset="0"/>
                <a:cs typeface="+mn-cs"/>
              </a:defRPr>
            </a:lvl8pPr>
            <a:lvl9pPr marL="3657600" algn="l" defTabSz="457200" rtl="0" eaLnBrk="1" latinLnBrk="0" hangingPunct="1">
              <a:defRPr sz="2000" kern="1200">
                <a:solidFill>
                  <a:schemeClr val="tx1"/>
                </a:solidFill>
                <a:latin typeface="Whitney Book" charset="0"/>
                <a:ea typeface="ＭＳ Ｐゴシック" charset="0"/>
                <a:cs typeface="+mn-cs"/>
              </a:defRPr>
            </a:lvl9pPr>
          </a:lstStyle>
          <a:p>
            <a:pPr>
              <a:defRPr/>
            </a:pPr>
            <a:fld id="{00000000-1234-1234-1234-123412341234}" type="slidenum">
              <a:rPr lang="en-GB" smtClean="0">
                <a:latin typeface="Arial"/>
                <a:ea typeface="Arial"/>
                <a:cs typeface="Arial"/>
                <a:sym typeface="Arial"/>
              </a:rPr>
              <a:pPr>
                <a:defRPr/>
              </a:pPr>
              <a:t>16</a:t>
            </a:fld>
            <a:endParaRPr lang="en-GB" altLang="en-US" dirty="0"/>
          </a:p>
        </p:txBody>
      </p:sp>
      <p:sp>
        <p:nvSpPr>
          <p:cNvPr id="8" name="Title 1"/>
          <p:cNvSpPr txBox="1">
            <a:spLocks/>
          </p:cNvSpPr>
          <p:nvPr/>
        </p:nvSpPr>
        <p:spPr>
          <a:xfrm>
            <a:off x="0" y="1537014"/>
            <a:ext cx="9144000" cy="561975"/>
          </a:xfrm>
          <a:prstGeom prst="rect">
            <a:avLst/>
          </a:prstGeom>
        </p:spPr>
        <p:txBody>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r>
              <a:rPr lang="en-GB" sz="3200" dirty="0">
                <a:solidFill>
                  <a:srgbClr val="5087C7"/>
                </a:solidFill>
                <a:latin typeface="Trebuchet MS"/>
                <a:ea typeface="Trebuchet MS"/>
                <a:cs typeface="Trebuchet MS"/>
                <a:sym typeface="Trebuchet MS"/>
              </a:rPr>
              <a:t>The Ranger Gold award challenge</a:t>
            </a:r>
            <a:endParaRPr lang="en-GB" sz="3200" dirty="0">
              <a:solidFill>
                <a:srgbClr val="5087C7"/>
              </a:solidFill>
            </a:endParaRPr>
          </a:p>
        </p:txBody>
      </p:sp>
      <p:sp>
        <p:nvSpPr>
          <p:cNvPr id="9" name="TextBox 8">
            <a:extLst>
              <a:ext uri="{FF2B5EF4-FFF2-40B4-BE49-F238E27FC236}">
                <a16:creationId xmlns:a16="http://schemas.microsoft.com/office/drawing/2014/main" id="{BE019731-FE4A-441B-8455-70FBBB1E3BB1}"/>
              </a:ext>
            </a:extLst>
          </p:cNvPr>
          <p:cNvSpPr txBox="1"/>
          <p:nvPr/>
        </p:nvSpPr>
        <p:spPr>
          <a:xfrm>
            <a:off x="4788024" y="2420888"/>
            <a:ext cx="3955268" cy="3939540"/>
          </a:xfrm>
          <a:prstGeom prst="rect">
            <a:avLst/>
          </a:prstGeom>
          <a:noFill/>
        </p:spPr>
        <p:txBody>
          <a:bodyPr wrap="square" rtlCol="0">
            <a:spAutoFit/>
          </a:bodyPr>
          <a:lstStyle/>
          <a:p>
            <a:r>
              <a:rPr lang="en-GB" b="1" dirty="0">
                <a:solidFill>
                  <a:srgbClr val="5087C7"/>
                </a:solidFill>
                <a:latin typeface="Trebuchet MS" panose="020B0603020202020204" pitchFamily="34" charset="0"/>
              </a:rPr>
              <a:t>Part 1 </a:t>
            </a:r>
          </a:p>
          <a:p>
            <a:pPr>
              <a:spcAft>
                <a:spcPts val="1200"/>
              </a:spcAft>
            </a:pPr>
            <a:r>
              <a:rPr lang="en-GB" dirty="0">
                <a:latin typeface="Trebuchet MS" panose="020B0603020202020204" pitchFamily="34" charset="0"/>
              </a:rPr>
              <a:t>The Promise.</a:t>
            </a:r>
          </a:p>
          <a:p>
            <a:r>
              <a:rPr lang="en-GB" b="1" dirty="0">
                <a:solidFill>
                  <a:srgbClr val="5087C7"/>
                </a:solidFill>
                <a:latin typeface="Trebuchet MS" panose="020B0603020202020204" pitchFamily="34" charset="0"/>
              </a:rPr>
              <a:t>Part 2 </a:t>
            </a:r>
          </a:p>
          <a:p>
            <a:pPr>
              <a:spcAft>
                <a:spcPts val="1200"/>
              </a:spcAft>
            </a:pPr>
            <a:r>
              <a:rPr lang="en-GB" dirty="0">
                <a:latin typeface="Trebuchet MS" panose="020B0603020202020204" pitchFamily="34" charset="0"/>
              </a:rPr>
              <a:t>Girls demonstrate leadership skills by supporting their local community.</a:t>
            </a:r>
          </a:p>
          <a:p>
            <a:r>
              <a:rPr lang="en-GB" b="1" dirty="0">
                <a:solidFill>
                  <a:srgbClr val="5087C7"/>
                </a:solidFill>
                <a:latin typeface="Trebuchet MS" panose="020B0603020202020204" pitchFamily="34" charset="0"/>
              </a:rPr>
              <a:t>Part 3 </a:t>
            </a:r>
          </a:p>
          <a:p>
            <a:r>
              <a:rPr lang="en-GB" dirty="0">
                <a:latin typeface="Trebuchet MS" panose="020B0603020202020204" pitchFamily="34" charset="0"/>
              </a:rPr>
              <a:t>Girls find out about opportunities for young adult members and understand the adult volunteer structure.</a:t>
            </a:r>
          </a:p>
        </p:txBody>
      </p:sp>
      <p:pic>
        <p:nvPicPr>
          <p:cNvPr id="10" name="Picture 9">
            <a:extLst>
              <a:ext uri="{FF2B5EF4-FFF2-40B4-BE49-F238E27FC236}">
                <a16:creationId xmlns:a16="http://schemas.microsoft.com/office/drawing/2014/main" id="{400D682E-F1FE-4AA2-90A7-C4A658969B56}"/>
              </a:ext>
            </a:extLst>
          </p:cNvPr>
          <p:cNvPicPr>
            <a:picLocks noChangeAspect="1"/>
          </p:cNvPicPr>
          <p:nvPr/>
        </p:nvPicPr>
        <p:blipFill>
          <a:blip r:embed="rId3"/>
          <a:stretch>
            <a:fillRect/>
          </a:stretch>
        </p:blipFill>
        <p:spPr>
          <a:xfrm>
            <a:off x="474373" y="2276872"/>
            <a:ext cx="4281863" cy="3833343"/>
          </a:xfrm>
          <a:prstGeom prst="rect">
            <a:avLst/>
          </a:prstGeom>
        </p:spPr>
      </p:pic>
    </p:spTree>
    <p:extLst>
      <p:ext uri="{BB962C8B-B14F-4D97-AF65-F5344CB8AC3E}">
        <p14:creationId xmlns:p14="http://schemas.microsoft.com/office/powerpoint/2010/main" val="4229383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EB007F-1648-40F2-A0E3-E35A0B37F056}"/>
              </a:ext>
            </a:extLst>
          </p:cNvPr>
          <p:cNvPicPr>
            <a:picLocks noChangeAspect="1"/>
          </p:cNvPicPr>
          <p:nvPr/>
        </p:nvPicPr>
        <p:blipFill>
          <a:blip r:embed="rId3"/>
          <a:stretch>
            <a:fillRect/>
          </a:stretch>
        </p:blipFill>
        <p:spPr>
          <a:xfrm>
            <a:off x="2168750" y="1988840"/>
            <a:ext cx="2307314" cy="1968698"/>
          </a:xfrm>
          <a:prstGeom prst="rect">
            <a:avLst/>
          </a:prstGeom>
        </p:spPr>
      </p:pic>
      <p:pic>
        <p:nvPicPr>
          <p:cNvPr id="6" name="Picture 5">
            <a:extLst>
              <a:ext uri="{FF2B5EF4-FFF2-40B4-BE49-F238E27FC236}">
                <a16:creationId xmlns:a16="http://schemas.microsoft.com/office/drawing/2014/main" id="{A7ABA156-EFA2-46BB-AB6D-F376BA19C826}"/>
              </a:ext>
            </a:extLst>
          </p:cNvPr>
          <p:cNvPicPr>
            <a:picLocks noChangeAspect="1"/>
          </p:cNvPicPr>
          <p:nvPr/>
        </p:nvPicPr>
        <p:blipFill rotWithShape="1">
          <a:blip r:embed="rId4"/>
          <a:srcRect b="7860"/>
          <a:stretch/>
        </p:blipFill>
        <p:spPr>
          <a:xfrm>
            <a:off x="4796108" y="1996977"/>
            <a:ext cx="2296172" cy="1968697"/>
          </a:xfrm>
          <a:prstGeom prst="rect">
            <a:avLst/>
          </a:prstGeom>
        </p:spPr>
      </p:pic>
      <p:pic>
        <p:nvPicPr>
          <p:cNvPr id="8" name="Picture 7">
            <a:extLst>
              <a:ext uri="{FF2B5EF4-FFF2-40B4-BE49-F238E27FC236}">
                <a16:creationId xmlns:a16="http://schemas.microsoft.com/office/drawing/2014/main" id="{B1A6E642-930A-4E78-B551-9BCDC2D96DA7}"/>
              </a:ext>
            </a:extLst>
          </p:cNvPr>
          <p:cNvPicPr>
            <a:picLocks noChangeAspect="1"/>
          </p:cNvPicPr>
          <p:nvPr/>
        </p:nvPicPr>
        <p:blipFill rotWithShape="1">
          <a:blip r:embed="rId5"/>
          <a:srcRect l="2297" t="4115" r="-1" b="9166"/>
          <a:stretch/>
        </p:blipFill>
        <p:spPr>
          <a:xfrm>
            <a:off x="2174321" y="4267372"/>
            <a:ext cx="2296172" cy="1974028"/>
          </a:xfrm>
          <a:prstGeom prst="rect">
            <a:avLst/>
          </a:prstGeom>
        </p:spPr>
      </p:pic>
      <p:pic>
        <p:nvPicPr>
          <p:cNvPr id="9" name="Picture 8">
            <a:extLst>
              <a:ext uri="{FF2B5EF4-FFF2-40B4-BE49-F238E27FC236}">
                <a16:creationId xmlns:a16="http://schemas.microsoft.com/office/drawing/2014/main" id="{EBE7F0A7-BF43-4F89-BD56-5938BD70138C}"/>
              </a:ext>
            </a:extLst>
          </p:cNvPr>
          <p:cNvPicPr>
            <a:picLocks noChangeAspect="1"/>
          </p:cNvPicPr>
          <p:nvPr/>
        </p:nvPicPr>
        <p:blipFill rotWithShape="1">
          <a:blip r:embed="rId6"/>
          <a:srcRect l="1439" t="2778" r="28460" b="7038"/>
          <a:stretch/>
        </p:blipFill>
        <p:spPr>
          <a:xfrm>
            <a:off x="4788024" y="4293096"/>
            <a:ext cx="2304256" cy="1976711"/>
          </a:xfrm>
          <a:prstGeom prst="rect">
            <a:avLst/>
          </a:prstGeom>
        </p:spPr>
      </p:pic>
      <p:sp>
        <p:nvSpPr>
          <p:cNvPr id="7" name="Footer Placeholder 2"/>
          <p:cNvSpPr txBox="1">
            <a:spLocks/>
          </p:cNvSpPr>
          <p:nvPr/>
        </p:nvSpPr>
        <p:spPr>
          <a:xfrm>
            <a:off x="251520" y="6453336"/>
            <a:ext cx="504056" cy="332656"/>
          </a:xfrm>
          <a:prstGeom prst="rect">
            <a:avLst/>
          </a:prstGeom>
        </p:spPr>
        <p:txBody>
          <a:bodyPr/>
          <a:lstStyle>
            <a:defPPr>
              <a:defRPr lang="en-GB"/>
            </a:defPPr>
            <a:lvl1pPr algn="ctr" rtl="0" fontAlgn="base">
              <a:spcBef>
                <a:spcPct val="10000"/>
              </a:spcBef>
              <a:spcAft>
                <a:spcPct val="0"/>
              </a:spcAft>
              <a:defRPr sz="1400" b="1" kern="1200">
                <a:solidFill>
                  <a:srgbClr val="4C9CD0"/>
                </a:solidFill>
                <a:latin typeface="Whitney Book" charset="0"/>
                <a:ea typeface="ＭＳ Ｐゴシック" charset="0"/>
                <a:cs typeface="+mn-cs"/>
              </a:defRPr>
            </a:lvl1pPr>
            <a:lvl2pPr marL="457200" algn="l" rtl="0" fontAlgn="base">
              <a:spcBef>
                <a:spcPct val="10000"/>
              </a:spcBef>
              <a:spcAft>
                <a:spcPct val="0"/>
              </a:spcAft>
              <a:defRPr sz="2000" kern="1200">
                <a:solidFill>
                  <a:schemeClr val="tx1"/>
                </a:solidFill>
                <a:latin typeface="Whitney Book" charset="0"/>
                <a:ea typeface="ＭＳ Ｐゴシック" charset="0"/>
                <a:cs typeface="+mn-cs"/>
              </a:defRPr>
            </a:lvl2pPr>
            <a:lvl3pPr marL="914400" algn="l" rtl="0" fontAlgn="base">
              <a:spcBef>
                <a:spcPct val="10000"/>
              </a:spcBef>
              <a:spcAft>
                <a:spcPct val="0"/>
              </a:spcAft>
              <a:defRPr sz="2000" kern="1200">
                <a:solidFill>
                  <a:schemeClr val="tx1"/>
                </a:solidFill>
                <a:latin typeface="Whitney Book" charset="0"/>
                <a:ea typeface="ＭＳ Ｐゴシック" charset="0"/>
                <a:cs typeface="+mn-cs"/>
              </a:defRPr>
            </a:lvl3pPr>
            <a:lvl4pPr marL="1371600" algn="l" rtl="0" fontAlgn="base">
              <a:spcBef>
                <a:spcPct val="10000"/>
              </a:spcBef>
              <a:spcAft>
                <a:spcPct val="0"/>
              </a:spcAft>
              <a:defRPr sz="2000" kern="1200">
                <a:solidFill>
                  <a:schemeClr val="tx1"/>
                </a:solidFill>
                <a:latin typeface="Whitney Book" charset="0"/>
                <a:ea typeface="ＭＳ Ｐゴシック" charset="0"/>
                <a:cs typeface="+mn-cs"/>
              </a:defRPr>
            </a:lvl4pPr>
            <a:lvl5pPr marL="1828800" algn="l" rtl="0" fontAlgn="base">
              <a:spcBef>
                <a:spcPct val="10000"/>
              </a:spcBef>
              <a:spcAft>
                <a:spcPct val="0"/>
              </a:spcAft>
              <a:defRPr sz="2000" kern="1200">
                <a:solidFill>
                  <a:schemeClr val="tx1"/>
                </a:solidFill>
                <a:latin typeface="Whitney Book" charset="0"/>
                <a:ea typeface="ＭＳ Ｐゴシック" charset="0"/>
                <a:cs typeface="+mn-cs"/>
              </a:defRPr>
            </a:lvl5pPr>
            <a:lvl6pPr marL="2286000" algn="l" defTabSz="457200" rtl="0" eaLnBrk="1" latinLnBrk="0" hangingPunct="1">
              <a:defRPr sz="2000" kern="1200">
                <a:solidFill>
                  <a:schemeClr val="tx1"/>
                </a:solidFill>
                <a:latin typeface="Whitney Book" charset="0"/>
                <a:ea typeface="ＭＳ Ｐゴシック" charset="0"/>
                <a:cs typeface="+mn-cs"/>
              </a:defRPr>
            </a:lvl6pPr>
            <a:lvl7pPr marL="2743200" algn="l" defTabSz="457200" rtl="0" eaLnBrk="1" latinLnBrk="0" hangingPunct="1">
              <a:defRPr sz="2000" kern="1200">
                <a:solidFill>
                  <a:schemeClr val="tx1"/>
                </a:solidFill>
                <a:latin typeface="Whitney Book" charset="0"/>
                <a:ea typeface="ＭＳ Ｐゴシック" charset="0"/>
                <a:cs typeface="+mn-cs"/>
              </a:defRPr>
            </a:lvl7pPr>
            <a:lvl8pPr marL="3200400" algn="l" defTabSz="457200" rtl="0" eaLnBrk="1" latinLnBrk="0" hangingPunct="1">
              <a:defRPr sz="2000" kern="1200">
                <a:solidFill>
                  <a:schemeClr val="tx1"/>
                </a:solidFill>
                <a:latin typeface="Whitney Book" charset="0"/>
                <a:ea typeface="ＭＳ Ｐゴシック" charset="0"/>
                <a:cs typeface="+mn-cs"/>
              </a:defRPr>
            </a:lvl8pPr>
            <a:lvl9pPr marL="3657600" algn="l" defTabSz="457200" rtl="0" eaLnBrk="1" latinLnBrk="0" hangingPunct="1">
              <a:defRPr sz="2000" kern="1200">
                <a:solidFill>
                  <a:schemeClr val="tx1"/>
                </a:solidFill>
                <a:latin typeface="Whitney Book" charset="0"/>
                <a:ea typeface="ＭＳ Ｐゴシック" charset="0"/>
                <a:cs typeface="+mn-cs"/>
              </a:defRPr>
            </a:lvl9pPr>
          </a:lstStyle>
          <a:p>
            <a:pPr>
              <a:defRPr/>
            </a:pPr>
            <a:fld id="{00000000-1234-1234-1234-123412341234}" type="slidenum">
              <a:rPr lang="en-GB" smtClean="0">
                <a:latin typeface="Arial"/>
                <a:ea typeface="Arial"/>
                <a:cs typeface="Arial"/>
                <a:sym typeface="Arial"/>
              </a:rPr>
              <a:pPr>
                <a:defRPr/>
              </a:pPr>
              <a:t>17</a:t>
            </a:fld>
            <a:endParaRPr lang="en-GB" altLang="en-US" dirty="0"/>
          </a:p>
        </p:txBody>
      </p:sp>
      <p:sp>
        <p:nvSpPr>
          <p:cNvPr id="11" name="Title 1"/>
          <p:cNvSpPr txBox="1">
            <a:spLocks/>
          </p:cNvSpPr>
          <p:nvPr/>
        </p:nvSpPr>
        <p:spPr>
          <a:xfrm>
            <a:off x="0" y="1268760"/>
            <a:ext cx="9144000" cy="561975"/>
          </a:xfrm>
          <a:prstGeom prst="rect">
            <a:avLst/>
          </a:prstGeom>
        </p:spPr>
        <p:txBody>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r>
              <a:rPr lang="en-GB" sz="3200" dirty="0">
                <a:solidFill>
                  <a:srgbClr val="5087C7"/>
                </a:solidFill>
                <a:latin typeface="Trebuchet MS"/>
                <a:ea typeface="Trebuchet MS"/>
                <a:cs typeface="Trebuchet MS"/>
                <a:sym typeface="Trebuchet MS"/>
              </a:rPr>
              <a:t>Scenarios</a:t>
            </a:r>
            <a:endParaRPr lang="en-GB" sz="3200" dirty="0">
              <a:solidFill>
                <a:srgbClr val="5087C7"/>
              </a:solidFill>
            </a:endParaRPr>
          </a:p>
        </p:txBody>
      </p:sp>
    </p:spTree>
    <p:extLst>
      <p:ext uri="{BB962C8B-B14F-4D97-AF65-F5344CB8AC3E}">
        <p14:creationId xmlns:p14="http://schemas.microsoft.com/office/powerpoint/2010/main" val="150143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4294967295"/>
          </p:nvPr>
        </p:nvSpPr>
        <p:spPr>
          <a:xfrm>
            <a:off x="467544" y="2432050"/>
            <a:ext cx="8229600" cy="4525963"/>
          </a:xfrm>
          <a:prstGeom prst="rect">
            <a:avLst/>
          </a:prstGeom>
        </p:spPr>
        <p:txBody>
          <a:bodyPr/>
          <a:lstStyle/>
          <a:p>
            <a:pPr marL="728663" indent="-457200">
              <a:spcAft>
                <a:spcPts val="1200"/>
              </a:spcAft>
              <a:buClr>
                <a:srgbClr val="C40062"/>
              </a:buClr>
              <a:buFont typeface="Arial"/>
              <a:buChar char="•"/>
              <a:tabLst>
                <a:tab pos="712788" algn="l"/>
              </a:tabLst>
            </a:pPr>
            <a:r>
              <a:rPr lang="en-GB" sz="2400" b="0" dirty="0">
                <a:solidFill>
                  <a:schemeClr val="tx1"/>
                </a:solidFill>
                <a:latin typeface="Trebuchet MS" panose="020B0603020202020204" pitchFamily="34" charset="0"/>
              </a:rPr>
              <a:t>Open to 13+ Guides and Rangers.</a:t>
            </a:r>
          </a:p>
          <a:p>
            <a:pPr marL="728663" indent="-457200">
              <a:spcAft>
                <a:spcPts val="1200"/>
              </a:spcAft>
              <a:buClr>
                <a:srgbClr val="C40062"/>
              </a:buClr>
              <a:buFont typeface="Arial"/>
              <a:buChar char="•"/>
              <a:tabLst>
                <a:tab pos="712788" algn="l"/>
              </a:tabLst>
            </a:pPr>
            <a:r>
              <a:rPr lang="en-GB" sz="2400" b="0" dirty="0">
                <a:solidFill>
                  <a:schemeClr val="tx1"/>
                </a:solidFill>
                <a:latin typeface="Trebuchet MS" panose="020B0603020202020204" pitchFamily="34" charset="0"/>
              </a:rPr>
              <a:t>Aim is for girls to discover more about the Commonwealth that they are part of.</a:t>
            </a:r>
          </a:p>
          <a:p>
            <a:pPr marL="728663" indent="-457200">
              <a:spcAft>
                <a:spcPts val="1200"/>
              </a:spcAft>
              <a:buClr>
                <a:srgbClr val="C40062"/>
              </a:buClr>
              <a:buFont typeface="Arial"/>
              <a:buChar char="•"/>
              <a:tabLst>
                <a:tab pos="712788" algn="l"/>
              </a:tabLst>
            </a:pPr>
            <a:r>
              <a:rPr lang="en-GB" sz="2400" b="0" dirty="0">
                <a:solidFill>
                  <a:schemeClr val="tx1"/>
                </a:solidFill>
                <a:latin typeface="Trebuchet MS" panose="020B0603020202020204" pitchFamily="34" charset="0"/>
              </a:rPr>
              <a:t>Mix of compulsory and optional challenges </a:t>
            </a:r>
            <a:br>
              <a:rPr lang="en-GB" sz="2400" b="0" dirty="0">
                <a:solidFill>
                  <a:schemeClr val="tx1"/>
                </a:solidFill>
                <a:latin typeface="Trebuchet MS" panose="020B0603020202020204" pitchFamily="34" charset="0"/>
              </a:rPr>
            </a:br>
            <a:r>
              <a:rPr lang="en-GB" sz="2400" b="0" dirty="0">
                <a:solidFill>
                  <a:schemeClr val="tx1"/>
                </a:solidFill>
                <a:latin typeface="Trebuchet MS" panose="020B0603020202020204" pitchFamily="34" charset="0"/>
              </a:rPr>
              <a:t>on a variety of topics, including </a:t>
            </a:r>
            <a:br>
              <a:rPr lang="en-GB" sz="2400" b="0" dirty="0">
                <a:solidFill>
                  <a:schemeClr val="tx1"/>
                </a:solidFill>
                <a:latin typeface="Trebuchet MS" panose="020B0603020202020204" pitchFamily="34" charset="0"/>
              </a:rPr>
            </a:br>
            <a:r>
              <a:rPr lang="en-GB" sz="2400" b="0" dirty="0">
                <a:solidFill>
                  <a:schemeClr val="tx1"/>
                </a:solidFill>
                <a:latin typeface="Trebuchet MS" panose="020B0603020202020204" pitchFamily="34" charset="0"/>
              </a:rPr>
              <a:t>community action, the history of </a:t>
            </a:r>
            <a:br>
              <a:rPr lang="en-GB" sz="2400" b="0" dirty="0">
                <a:solidFill>
                  <a:schemeClr val="tx1"/>
                </a:solidFill>
                <a:latin typeface="Trebuchet MS" panose="020B0603020202020204" pitchFamily="34" charset="0"/>
              </a:rPr>
            </a:br>
            <a:r>
              <a:rPr lang="en-GB" sz="2400" b="0" dirty="0">
                <a:solidFill>
                  <a:schemeClr val="tx1"/>
                </a:solidFill>
                <a:latin typeface="Trebuchet MS" panose="020B0603020202020204" pitchFamily="34" charset="0"/>
              </a:rPr>
              <a:t>guiding and others.</a:t>
            </a:r>
          </a:p>
        </p:txBody>
      </p:sp>
      <p:pic>
        <p:nvPicPr>
          <p:cNvPr id="8" name="Picture 7"/>
          <p:cNvPicPr>
            <a:picLocks noChangeAspect="1"/>
          </p:cNvPicPr>
          <p:nvPr/>
        </p:nvPicPr>
        <p:blipFill rotWithShape="1">
          <a:blip r:embed="rId3"/>
          <a:srcRect l="26375" t="35993" r="41338" b="9381"/>
          <a:stretch/>
        </p:blipFill>
        <p:spPr>
          <a:xfrm>
            <a:off x="6444208" y="4365104"/>
            <a:ext cx="2392124" cy="2275436"/>
          </a:xfrm>
          <a:prstGeom prst="rect">
            <a:avLst/>
          </a:prstGeom>
        </p:spPr>
      </p:pic>
      <p:sp>
        <p:nvSpPr>
          <p:cNvPr id="5" name="Footer Placeholder 2"/>
          <p:cNvSpPr txBox="1">
            <a:spLocks/>
          </p:cNvSpPr>
          <p:nvPr/>
        </p:nvSpPr>
        <p:spPr>
          <a:xfrm>
            <a:off x="251520" y="6453336"/>
            <a:ext cx="504056" cy="332656"/>
          </a:xfrm>
          <a:prstGeom prst="rect">
            <a:avLst/>
          </a:prstGeom>
        </p:spPr>
        <p:txBody>
          <a:bodyPr/>
          <a:lstStyle>
            <a:defPPr>
              <a:defRPr lang="en-GB"/>
            </a:defPPr>
            <a:lvl1pPr algn="ctr" rtl="0" fontAlgn="base">
              <a:spcBef>
                <a:spcPct val="10000"/>
              </a:spcBef>
              <a:spcAft>
                <a:spcPct val="0"/>
              </a:spcAft>
              <a:defRPr sz="1400" b="1" kern="1200">
                <a:solidFill>
                  <a:srgbClr val="4C9CD0"/>
                </a:solidFill>
                <a:latin typeface="Whitney Book" charset="0"/>
                <a:ea typeface="ＭＳ Ｐゴシック" charset="0"/>
                <a:cs typeface="+mn-cs"/>
              </a:defRPr>
            </a:lvl1pPr>
            <a:lvl2pPr marL="457200" algn="l" rtl="0" fontAlgn="base">
              <a:spcBef>
                <a:spcPct val="10000"/>
              </a:spcBef>
              <a:spcAft>
                <a:spcPct val="0"/>
              </a:spcAft>
              <a:defRPr sz="2000" kern="1200">
                <a:solidFill>
                  <a:schemeClr val="tx1"/>
                </a:solidFill>
                <a:latin typeface="Whitney Book" charset="0"/>
                <a:ea typeface="ＭＳ Ｐゴシック" charset="0"/>
                <a:cs typeface="+mn-cs"/>
              </a:defRPr>
            </a:lvl2pPr>
            <a:lvl3pPr marL="914400" algn="l" rtl="0" fontAlgn="base">
              <a:spcBef>
                <a:spcPct val="10000"/>
              </a:spcBef>
              <a:spcAft>
                <a:spcPct val="0"/>
              </a:spcAft>
              <a:defRPr sz="2000" kern="1200">
                <a:solidFill>
                  <a:schemeClr val="tx1"/>
                </a:solidFill>
                <a:latin typeface="Whitney Book" charset="0"/>
                <a:ea typeface="ＭＳ Ｐゴシック" charset="0"/>
                <a:cs typeface="+mn-cs"/>
              </a:defRPr>
            </a:lvl3pPr>
            <a:lvl4pPr marL="1371600" algn="l" rtl="0" fontAlgn="base">
              <a:spcBef>
                <a:spcPct val="10000"/>
              </a:spcBef>
              <a:spcAft>
                <a:spcPct val="0"/>
              </a:spcAft>
              <a:defRPr sz="2000" kern="1200">
                <a:solidFill>
                  <a:schemeClr val="tx1"/>
                </a:solidFill>
                <a:latin typeface="Whitney Book" charset="0"/>
                <a:ea typeface="ＭＳ Ｐゴシック" charset="0"/>
                <a:cs typeface="+mn-cs"/>
              </a:defRPr>
            </a:lvl4pPr>
            <a:lvl5pPr marL="1828800" algn="l" rtl="0" fontAlgn="base">
              <a:spcBef>
                <a:spcPct val="10000"/>
              </a:spcBef>
              <a:spcAft>
                <a:spcPct val="0"/>
              </a:spcAft>
              <a:defRPr sz="2000" kern="1200">
                <a:solidFill>
                  <a:schemeClr val="tx1"/>
                </a:solidFill>
                <a:latin typeface="Whitney Book" charset="0"/>
                <a:ea typeface="ＭＳ Ｐゴシック" charset="0"/>
                <a:cs typeface="+mn-cs"/>
              </a:defRPr>
            </a:lvl5pPr>
            <a:lvl6pPr marL="2286000" algn="l" defTabSz="457200" rtl="0" eaLnBrk="1" latinLnBrk="0" hangingPunct="1">
              <a:defRPr sz="2000" kern="1200">
                <a:solidFill>
                  <a:schemeClr val="tx1"/>
                </a:solidFill>
                <a:latin typeface="Whitney Book" charset="0"/>
                <a:ea typeface="ＭＳ Ｐゴシック" charset="0"/>
                <a:cs typeface="+mn-cs"/>
              </a:defRPr>
            </a:lvl6pPr>
            <a:lvl7pPr marL="2743200" algn="l" defTabSz="457200" rtl="0" eaLnBrk="1" latinLnBrk="0" hangingPunct="1">
              <a:defRPr sz="2000" kern="1200">
                <a:solidFill>
                  <a:schemeClr val="tx1"/>
                </a:solidFill>
                <a:latin typeface="Whitney Book" charset="0"/>
                <a:ea typeface="ＭＳ Ｐゴシック" charset="0"/>
                <a:cs typeface="+mn-cs"/>
              </a:defRPr>
            </a:lvl7pPr>
            <a:lvl8pPr marL="3200400" algn="l" defTabSz="457200" rtl="0" eaLnBrk="1" latinLnBrk="0" hangingPunct="1">
              <a:defRPr sz="2000" kern="1200">
                <a:solidFill>
                  <a:schemeClr val="tx1"/>
                </a:solidFill>
                <a:latin typeface="Whitney Book" charset="0"/>
                <a:ea typeface="ＭＳ Ｐゴシック" charset="0"/>
                <a:cs typeface="+mn-cs"/>
              </a:defRPr>
            </a:lvl8pPr>
            <a:lvl9pPr marL="3657600" algn="l" defTabSz="457200" rtl="0" eaLnBrk="1" latinLnBrk="0" hangingPunct="1">
              <a:defRPr sz="2000" kern="1200">
                <a:solidFill>
                  <a:schemeClr val="tx1"/>
                </a:solidFill>
                <a:latin typeface="Whitney Book" charset="0"/>
                <a:ea typeface="ＭＳ Ｐゴシック" charset="0"/>
                <a:cs typeface="+mn-cs"/>
              </a:defRPr>
            </a:lvl9pPr>
          </a:lstStyle>
          <a:p>
            <a:pPr>
              <a:defRPr/>
            </a:pPr>
            <a:fld id="{00000000-1234-1234-1234-123412341234}" type="slidenum">
              <a:rPr lang="en-GB" smtClean="0">
                <a:latin typeface="Arial"/>
                <a:ea typeface="Arial"/>
                <a:cs typeface="Arial"/>
                <a:sym typeface="Arial"/>
              </a:rPr>
              <a:pPr>
                <a:defRPr/>
              </a:pPr>
              <a:t>18</a:t>
            </a:fld>
            <a:endParaRPr lang="en-GB" altLang="en-US" dirty="0"/>
          </a:p>
        </p:txBody>
      </p:sp>
      <p:sp>
        <p:nvSpPr>
          <p:cNvPr id="9" name="Title 1"/>
          <p:cNvSpPr txBox="1">
            <a:spLocks/>
          </p:cNvSpPr>
          <p:nvPr/>
        </p:nvSpPr>
        <p:spPr>
          <a:xfrm>
            <a:off x="0" y="1552602"/>
            <a:ext cx="9144000" cy="561975"/>
          </a:xfrm>
          <a:prstGeom prst="rect">
            <a:avLst/>
          </a:prstGeom>
        </p:spPr>
        <p:txBody>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r>
              <a:rPr lang="en-GB" sz="3200" dirty="0">
                <a:solidFill>
                  <a:srgbClr val="5087C7"/>
                </a:solidFill>
                <a:latin typeface="Trebuchet MS"/>
                <a:ea typeface="Trebuchet MS"/>
                <a:cs typeface="Trebuchet MS"/>
                <a:sym typeface="Trebuchet MS"/>
              </a:rPr>
              <a:t>The Commonwealth award</a:t>
            </a:r>
            <a:endParaRPr lang="en-GB" sz="3200" dirty="0">
              <a:solidFill>
                <a:srgbClr val="5087C7"/>
              </a:solidFill>
            </a:endParaRPr>
          </a:p>
        </p:txBody>
      </p:sp>
    </p:spTree>
    <p:extLst>
      <p:ext uri="{BB962C8B-B14F-4D97-AF65-F5344CB8AC3E}">
        <p14:creationId xmlns:p14="http://schemas.microsoft.com/office/powerpoint/2010/main" val="3915026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0" y="1514145"/>
            <a:ext cx="9144000" cy="561975"/>
          </a:xfrm>
          <a:prstGeom prst="rect">
            <a:avLst/>
          </a:prstGeom>
        </p:spPr>
        <p:txBody>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r>
              <a:rPr lang="en-GB" sz="3200" dirty="0">
                <a:solidFill>
                  <a:srgbClr val="5087C7"/>
                </a:solidFill>
                <a:latin typeface="Trebuchet MS"/>
                <a:ea typeface="Trebuchet MS"/>
                <a:cs typeface="Trebuchet MS"/>
                <a:sym typeface="Trebuchet MS"/>
              </a:rPr>
              <a:t>The Queen’s Guide award</a:t>
            </a:r>
            <a:endParaRPr lang="en-GB" sz="3200" dirty="0">
              <a:solidFill>
                <a:srgbClr val="5087C7"/>
              </a:solidFill>
            </a:endParaRPr>
          </a:p>
        </p:txBody>
      </p:sp>
      <p:sp>
        <p:nvSpPr>
          <p:cNvPr id="7" name="Text Placeholder 6"/>
          <p:cNvSpPr>
            <a:spLocks noGrp="1"/>
          </p:cNvSpPr>
          <p:nvPr>
            <p:ph type="body" idx="4294967295"/>
          </p:nvPr>
        </p:nvSpPr>
        <p:spPr>
          <a:xfrm>
            <a:off x="764338" y="2276872"/>
            <a:ext cx="7992120" cy="3744366"/>
          </a:xfrm>
          <a:prstGeom prst="rect">
            <a:avLst/>
          </a:prstGeom>
        </p:spPr>
        <p:txBody>
          <a:bodyPr/>
          <a:lstStyle/>
          <a:p>
            <a:pPr marL="614362" indent="-342900">
              <a:spcAft>
                <a:spcPts val="600"/>
              </a:spcAft>
              <a:buClr>
                <a:srgbClr val="C40062"/>
              </a:buClr>
              <a:buFont typeface="Arial"/>
              <a:buChar char="•"/>
              <a:tabLst>
                <a:tab pos="452438" algn="l"/>
              </a:tabLst>
            </a:pPr>
            <a:r>
              <a:rPr lang="en-GB" sz="2400" b="0" dirty="0">
                <a:solidFill>
                  <a:srgbClr val="000000"/>
                </a:solidFill>
                <a:latin typeface="Trebuchet MS" panose="020B0603020202020204" pitchFamily="34" charset="0"/>
              </a:rPr>
              <a:t>For members between their 16th &amp; 26th birthdays.</a:t>
            </a:r>
          </a:p>
          <a:p>
            <a:pPr marL="614362" indent="-342900">
              <a:spcAft>
                <a:spcPts val="600"/>
              </a:spcAft>
              <a:buClr>
                <a:srgbClr val="C40062"/>
              </a:buClr>
              <a:buFont typeface="Arial"/>
              <a:buChar char="•"/>
              <a:tabLst>
                <a:tab pos="452438" algn="l"/>
              </a:tabLst>
            </a:pPr>
            <a:r>
              <a:rPr lang="en-GB" sz="2400" b="0" dirty="0">
                <a:solidFill>
                  <a:srgbClr val="000000"/>
                </a:solidFill>
                <a:latin typeface="Trebuchet MS" panose="020B0603020202020204" pitchFamily="34" charset="0"/>
              </a:rPr>
              <a:t>Takes up to three years.</a:t>
            </a:r>
          </a:p>
          <a:p>
            <a:pPr marL="614362" indent="-342900">
              <a:spcAft>
                <a:spcPts val="600"/>
              </a:spcAft>
              <a:buClr>
                <a:srgbClr val="C40062"/>
              </a:buClr>
              <a:buFont typeface="Arial"/>
              <a:buChar char="•"/>
              <a:tabLst>
                <a:tab pos="452438" algn="l"/>
              </a:tabLst>
            </a:pPr>
            <a:r>
              <a:rPr lang="en-GB" sz="2400" b="0" dirty="0">
                <a:solidFill>
                  <a:srgbClr val="000000"/>
                </a:solidFill>
                <a:latin typeface="Trebuchet MS" panose="020B0603020202020204" pitchFamily="34" charset="0"/>
              </a:rPr>
              <a:t>Highest award in guiding.</a:t>
            </a:r>
          </a:p>
          <a:p>
            <a:pPr marL="614362" indent="-342900">
              <a:buClr>
                <a:srgbClr val="C40062"/>
              </a:buClr>
              <a:buFont typeface="Arial"/>
              <a:buChar char="•"/>
              <a:tabLst>
                <a:tab pos="452438" algn="l"/>
              </a:tabLst>
            </a:pPr>
            <a:r>
              <a:rPr lang="en-GB" sz="2400" b="0" dirty="0">
                <a:solidFill>
                  <a:srgbClr val="000000"/>
                </a:solidFill>
                <a:latin typeface="Trebuchet MS" panose="020B0603020202020204" pitchFamily="34" charset="0"/>
              </a:rPr>
              <a:t>Five challenges:</a:t>
            </a:r>
          </a:p>
          <a:p>
            <a:pPr marL="1338262" lvl="1" indent="-342900">
              <a:buClr>
                <a:srgbClr val="C40062"/>
              </a:buClr>
              <a:buFont typeface="Lucida Grande"/>
              <a:buChar char="-"/>
              <a:tabLst>
                <a:tab pos="452438" algn="l"/>
              </a:tabLst>
            </a:pPr>
            <a:r>
              <a:rPr lang="en-GB" sz="2000" dirty="0">
                <a:solidFill>
                  <a:srgbClr val="000000"/>
                </a:solidFill>
                <a:latin typeface="Trebuchet MS" panose="020B0603020202020204" pitchFamily="34" charset="0"/>
              </a:rPr>
              <a:t>Service in guiding.</a:t>
            </a:r>
          </a:p>
          <a:p>
            <a:pPr marL="1338262" lvl="1" indent="-342900">
              <a:buClr>
                <a:srgbClr val="C40062"/>
              </a:buClr>
              <a:buFont typeface="Lucida Grande"/>
              <a:buChar char="-"/>
              <a:tabLst>
                <a:tab pos="452438" algn="l"/>
              </a:tabLst>
            </a:pPr>
            <a:r>
              <a:rPr lang="en-GB" sz="2000" dirty="0">
                <a:solidFill>
                  <a:srgbClr val="000000"/>
                </a:solidFill>
                <a:latin typeface="Trebuchet MS" panose="020B0603020202020204" pitchFamily="34" charset="0"/>
              </a:rPr>
              <a:t>Outdoor challenge.</a:t>
            </a:r>
          </a:p>
          <a:p>
            <a:pPr marL="1338262" lvl="1" indent="-342900">
              <a:buClr>
                <a:srgbClr val="C40062"/>
              </a:buClr>
              <a:buFont typeface="Lucida Grande"/>
              <a:buChar char="-"/>
              <a:tabLst>
                <a:tab pos="452438" algn="l"/>
              </a:tabLst>
            </a:pPr>
            <a:r>
              <a:rPr lang="en-GB" sz="2000" dirty="0">
                <a:solidFill>
                  <a:srgbClr val="000000"/>
                </a:solidFill>
                <a:latin typeface="Trebuchet MS" panose="020B0603020202020204" pitchFamily="34" charset="0"/>
              </a:rPr>
              <a:t>Personal skill development.</a:t>
            </a:r>
          </a:p>
          <a:p>
            <a:pPr marL="1338262" lvl="1" indent="-342900">
              <a:buClr>
                <a:srgbClr val="C40062"/>
              </a:buClr>
              <a:buFont typeface="Lucida Grande"/>
              <a:buChar char="-"/>
              <a:tabLst>
                <a:tab pos="452438" algn="l"/>
              </a:tabLst>
            </a:pPr>
            <a:r>
              <a:rPr lang="en-GB" sz="2000" dirty="0">
                <a:solidFill>
                  <a:srgbClr val="000000"/>
                </a:solidFill>
                <a:latin typeface="Trebuchet MS" panose="020B0603020202020204" pitchFamily="34" charset="0"/>
              </a:rPr>
              <a:t>Community action.</a:t>
            </a:r>
          </a:p>
          <a:p>
            <a:pPr marL="1338262" lvl="1" indent="-342900">
              <a:buClr>
                <a:srgbClr val="C40062"/>
              </a:buClr>
              <a:buFont typeface="Lucida Grande"/>
              <a:buChar char="-"/>
              <a:tabLst>
                <a:tab pos="452438" algn="l"/>
              </a:tabLst>
            </a:pPr>
            <a:r>
              <a:rPr lang="en-GB" sz="2000" dirty="0">
                <a:solidFill>
                  <a:srgbClr val="000000"/>
                </a:solidFill>
                <a:latin typeface="Trebuchet MS" panose="020B0603020202020204" pitchFamily="34" charset="0"/>
              </a:rPr>
              <a:t>Residential.</a:t>
            </a:r>
          </a:p>
        </p:txBody>
      </p:sp>
      <p:sp>
        <p:nvSpPr>
          <p:cNvPr id="5" name="Footer Placeholder 2"/>
          <p:cNvSpPr txBox="1">
            <a:spLocks/>
          </p:cNvSpPr>
          <p:nvPr/>
        </p:nvSpPr>
        <p:spPr>
          <a:xfrm>
            <a:off x="251520" y="6453336"/>
            <a:ext cx="504056" cy="332656"/>
          </a:xfrm>
          <a:prstGeom prst="rect">
            <a:avLst/>
          </a:prstGeom>
        </p:spPr>
        <p:txBody>
          <a:bodyPr/>
          <a:lstStyle>
            <a:defPPr>
              <a:defRPr lang="en-GB"/>
            </a:defPPr>
            <a:lvl1pPr algn="ctr" rtl="0" fontAlgn="base">
              <a:spcBef>
                <a:spcPct val="10000"/>
              </a:spcBef>
              <a:spcAft>
                <a:spcPct val="0"/>
              </a:spcAft>
              <a:defRPr sz="1400" b="1" kern="1200">
                <a:solidFill>
                  <a:srgbClr val="4C9CD0"/>
                </a:solidFill>
                <a:latin typeface="Whitney Book" charset="0"/>
                <a:ea typeface="ＭＳ Ｐゴシック" charset="0"/>
                <a:cs typeface="+mn-cs"/>
              </a:defRPr>
            </a:lvl1pPr>
            <a:lvl2pPr marL="457200" algn="l" rtl="0" fontAlgn="base">
              <a:spcBef>
                <a:spcPct val="10000"/>
              </a:spcBef>
              <a:spcAft>
                <a:spcPct val="0"/>
              </a:spcAft>
              <a:defRPr sz="2000" kern="1200">
                <a:solidFill>
                  <a:schemeClr val="tx1"/>
                </a:solidFill>
                <a:latin typeface="Whitney Book" charset="0"/>
                <a:ea typeface="ＭＳ Ｐゴシック" charset="0"/>
                <a:cs typeface="+mn-cs"/>
              </a:defRPr>
            </a:lvl2pPr>
            <a:lvl3pPr marL="914400" algn="l" rtl="0" fontAlgn="base">
              <a:spcBef>
                <a:spcPct val="10000"/>
              </a:spcBef>
              <a:spcAft>
                <a:spcPct val="0"/>
              </a:spcAft>
              <a:defRPr sz="2000" kern="1200">
                <a:solidFill>
                  <a:schemeClr val="tx1"/>
                </a:solidFill>
                <a:latin typeface="Whitney Book" charset="0"/>
                <a:ea typeface="ＭＳ Ｐゴシック" charset="0"/>
                <a:cs typeface="+mn-cs"/>
              </a:defRPr>
            </a:lvl3pPr>
            <a:lvl4pPr marL="1371600" algn="l" rtl="0" fontAlgn="base">
              <a:spcBef>
                <a:spcPct val="10000"/>
              </a:spcBef>
              <a:spcAft>
                <a:spcPct val="0"/>
              </a:spcAft>
              <a:defRPr sz="2000" kern="1200">
                <a:solidFill>
                  <a:schemeClr val="tx1"/>
                </a:solidFill>
                <a:latin typeface="Whitney Book" charset="0"/>
                <a:ea typeface="ＭＳ Ｐゴシック" charset="0"/>
                <a:cs typeface="+mn-cs"/>
              </a:defRPr>
            </a:lvl4pPr>
            <a:lvl5pPr marL="1828800" algn="l" rtl="0" fontAlgn="base">
              <a:spcBef>
                <a:spcPct val="10000"/>
              </a:spcBef>
              <a:spcAft>
                <a:spcPct val="0"/>
              </a:spcAft>
              <a:defRPr sz="2000" kern="1200">
                <a:solidFill>
                  <a:schemeClr val="tx1"/>
                </a:solidFill>
                <a:latin typeface="Whitney Book" charset="0"/>
                <a:ea typeface="ＭＳ Ｐゴシック" charset="0"/>
                <a:cs typeface="+mn-cs"/>
              </a:defRPr>
            </a:lvl5pPr>
            <a:lvl6pPr marL="2286000" algn="l" defTabSz="457200" rtl="0" eaLnBrk="1" latinLnBrk="0" hangingPunct="1">
              <a:defRPr sz="2000" kern="1200">
                <a:solidFill>
                  <a:schemeClr val="tx1"/>
                </a:solidFill>
                <a:latin typeface="Whitney Book" charset="0"/>
                <a:ea typeface="ＭＳ Ｐゴシック" charset="0"/>
                <a:cs typeface="+mn-cs"/>
              </a:defRPr>
            </a:lvl6pPr>
            <a:lvl7pPr marL="2743200" algn="l" defTabSz="457200" rtl="0" eaLnBrk="1" latinLnBrk="0" hangingPunct="1">
              <a:defRPr sz="2000" kern="1200">
                <a:solidFill>
                  <a:schemeClr val="tx1"/>
                </a:solidFill>
                <a:latin typeface="Whitney Book" charset="0"/>
                <a:ea typeface="ＭＳ Ｐゴシック" charset="0"/>
                <a:cs typeface="+mn-cs"/>
              </a:defRPr>
            </a:lvl7pPr>
            <a:lvl8pPr marL="3200400" algn="l" defTabSz="457200" rtl="0" eaLnBrk="1" latinLnBrk="0" hangingPunct="1">
              <a:defRPr sz="2000" kern="1200">
                <a:solidFill>
                  <a:schemeClr val="tx1"/>
                </a:solidFill>
                <a:latin typeface="Whitney Book" charset="0"/>
                <a:ea typeface="ＭＳ Ｐゴシック" charset="0"/>
                <a:cs typeface="+mn-cs"/>
              </a:defRPr>
            </a:lvl8pPr>
            <a:lvl9pPr marL="3657600" algn="l" defTabSz="457200" rtl="0" eaLnBrk="1" latinLnBrk="0" hangingPunct="1">
              <a:defRPr sz="2000" kern="1200">
                <a:solidFill>
                  <a:schemeClr val="tx1"/>
                </a:solidFill>
                <a:latin typeface="Whitney Book" charset="0"/>
                <a:ea typeface="ＭＳ Ｐゴシック" charset="0"/>
                <a:cs typeface="+mn-cs"/>
              </a:defRPr>
            </a:lvl9pPr>
          </a:lstStyle>
          <a:p>
            <a:pPr>
              <a:defRPr/>
            </a:pPr>
            <a:fld id="{00000000-1234-1234-1234-123412341234}" type="slidenum">
              <a:rPr lang="en-GB" smtClean="0">
                <a:latin typeface="Arial"/>
                <a:ea typeface="Arial"/>
                <a:cs typeface="Arial"/>
                <a:sym typeface="Arial"/>
              </a:rPr>
              <a:pPr>
                <a:defRPr/>
              </a:pPr>
              <a:t>19</a:t>
            </a:fld>
            <a:endParaRPr lang="en-GB" altLang="en-US" dirty="0"/>
          </a:p>
        </p:txBody>
      </p:sp>
      <p:pic>
        <p:nvPicPr>
          <p:cNvPr id="11" name="Picture 2" descr="http://www.girlguidingcymru.org.uk/images/60/queensguideawar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4220986"/>
            <a:ext cx="1871258" cy="20010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79303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80" name="Shape 80"/>
          <p:cNvSpPr txBox="1">
            <a:spLocks noGrp="1"/>
          </p:cNvSpPr>
          <p:nvPr>
            <p:ph type="body" idx="4294967295"/>
          </p:nvPr>
        </p:nvSpPr>
        <p:spPr>
          <a:xfrm>
            <a:off x="416691" y="2780928"/>
            <a:ext cx="8310618" cy="3005983"/>
          </a:xfrm>
          <a:prstGeom prst="rect">
            <a:avLst/>
          </a:prstGeom>
          <a:noFill/>
          <a:ln>
            <a:noFill/>
          </a:ln>
        </p:spPr>
        <p:txBody>
          <a:bodyPr wrap="square" lIns="91425" tIns="45700" rIns="91425" bIns="45700" anchor="t" anchorCtr="0">
            <a:noAutofit/>
          </a:bodyPr>
          <a:lstStyle/>
          <a:p>
            <a:pPr marL="0" lvl="0" indent="0" algn="ctr">
              <a:spcBef>
                <a:spcPts val="0"/>
              </a:spcBef>
              <a:buSzPct val="25000"/>
              <a:buNone/>
            </a:pPr>
            <a:r>
              <a:rPr lang="en-GB" sz="3600" dirty="0">
                <a:solidFill>
                  <a:srgbClr val="5087C7"/>
                </a:solidFill>
                <a:latin typeface="Trebuchet MS" panose="020B0603020202020204" pitchFamily="34" charset="0"/>
              </a:rPr>
              <a:t>To understand the different awards </a:t>
            </a:r>
            <a:br>
              <a:rPr lang="en-GB" sz="3600" dirty="0">
                <a:solidFill>
                  <a:srgbClr val="5087C7"/>
                </a:solidFill>
                <a:latin typeface="Trebuchet MS" panose="020B0603020202020204" pitchFamily="34" charset="0"/>
              </a:rPr>
            </a:br>
            <a:r>
              <a:rPr lang="en-GB" sz="3600" dirty="0">
                <a:solidFill>
                  <a:srgbClr val="5087C7"/>
                </a:solidFill>
                <a:latin typeface="Trebuchet MS" panose="020B0603020202020204" pitchFamily="34" charset="0"/>
              </a:rPr>
              <a:t>that are available in the Girlguiding programme and what the </a:t>
            </a:r>
            <a:br>
              <a:rPr lang="en-GB" sz="3600" dirty="0">
                <a:solidFill>
                  <a:srgbClr val="5087C7"/>
                </a:solidFill>
                <a:latin typeface="Trebuchet MS" panose="020B0603020202020204" pitchFamily="34" charset="0"/>
              </a:rPr>
            </a:br>
            <a:r>
              <a:rPr lang="en-GB" sz="3600" dirty="0">
                <a:solidFill>
                  <a:srgbClr val="5087C7"/>
                </a:solidFill>
                <a:latin typeface="Trebuchet MS" panose="020B0603020202020204" pitchFamily="34" charset="0"/>
              </a:rPr>
              <a:t>requirements are for achieving </a:t>
            </a:r>
            <a:br>
              <a:rPr lang="en-GB" sz="3600" dirty="0">
                <a:solidFill>
                  <a:srgbClr val="5087C7"/>
                </a:solidFill>
                <a:latin typeface="Trebuchet MS" panose="020B0603020202020204" pitchFamily="34" charset="0"/>
              </a:rPr>
            </a:br>
            <a:r>
              <a:rPr lang="en-GB" sz="3600" dirty="0">
                <a:solidFill>
                  <a:srgbClr val="5087C7"/>
                </a:solidFill>
                <a:latin typeface="Trebuchet MS" panose="020B0603020202020204" pitchFamily="34" charset="0"/>
              </a:rPr>
              <a:t>these awards.</a:t>
            </a:r>
            <a:endParaRPr lang="en-GB" sz="3600" i="0" u="none" strike="noStrike" cap="none" dirty="0">
              <a:solidFill>
                <a:srgbClr val="5087C7"/>
              </a:solidFill>
              <a:latin typeface="Trebuchet MS" panose="020B0603020202020204" pitchFamily="34" charset="0"/>
              <a:ea typeface="Trebuchet MS"/>
              <a:cs typeface="Trebuchet MS"/>
              <a:sym typeface="Trebuchet MS"/>
            </a:endParaRPr>
          </a:p>
        </p:txBody>
      </p:sp>
      <p:sp>
        <p:nvSpPr>
          <p:cNvPr id="4" name="Footer Placeholder 2"/>
          <p:cNvSpPr txBox="1">
            <a:spLocks/>
          </p:cNvSpPr>
          <p:nvPr/>
        </p:nvSpPr>
        <p:spPr>
          <a:xfrm>
            <a:off x="251520" y="6453336"/>
            <a:ext cx="504056" cy="332656"/>
          </a:xfrm>
          <a:prstGeom prst="rect">
            <a:avLst/>
          </a:prstGeom>
        </p:spPr>
        <p:txBody>
          <a:bodyPr/>
          <a:lstStyle>
            <a:defPPr>
              <a:defRPr lang="en-GB"/>
            </a:defPPr>
            <a:lvl1pPr algn="ctr" rtl="0" fontAlgn="base">
              <a:spcBef>
                <a:spcPct val="10000"/>
              </a:spcBef>
              <a:spcAft>
                <a:spcPct val="0"/>
              </a:spcAft>
              <a:defRPr sz="1400" b="1" kern="1200">
                <a:solidFill>
                  <a:srgbClr val="4C9CD0"/>
                </a:solidFill>
                <a:latin typeface="Whitney Book" charset="0"/>
                <a:ea typeface="ＭＳ Ｐゴシック" charset="0"/>
                <a:cs typeface="+mn-cs"/>
              </a:defRPr>
            </a:lvl1pPr>
            <a:lvl2pPr marL="457200" algn="l" rtl="0" fontAlgn="base">
              <a:spcBef>
                <a:spcPct val="10000"/>
              </a:spcBef>
              <a:spcAft>
                <a:spcPct val="0"/>
              </a:spcAft>
              <a:defRPr sz="2000" kern="1200">
                <a:solidFill>
                  <a:schemeClr val="tx1"/>
                </a:solidFill>
                <a:latin typeface="Whitney Book" charset="0"/>
                <a:ea typeface="ＭＳ Ｐゴシック" charset="0"/>
                <a:cs typeface="+mn-cs"/>
              </a:defRPr>
            </a:lvl2pPr>
            <a:lvl3pPr marL="914400" algn="l" rtl="0" fontAlgn="base">
              <a:spcBef>
                <a:spcPct val="10000"/>
              </a:spcBef>
              <a:spcAft>
                <a:spcPct val="0"/>
              </a:spcAft>
              <a:defRPr sz="2000" kern="1200">
                <a:solidFill>
                  <a:schemeClr val="tx1"/>
                </a:solidFill>
                <a:latin typeface="Whitney Book" charset="0"/>
                <a:ea typeface="ＭＳ Ｐゴシック" charset="0"/>
                <a:cs typeface="+mn-cs"/>
              </a:defRPr>
            </a:lvl3pPr>
            <a:lvl4pPr marL="1371600" algn="l" rtl="0" fontAlgn="base">
              <a:spcBef>
                <a:spcPct val="10000"/>
              </a:spcBef>
              <a:spcAft>
                <a:spcPct val="0"/>
              </a:spcAft>
              <a:defRPr sz="2000" kern="1200">
                <a:solidFill>
                  <a:schemeClr val="tx1"/>
                </a:solidFill>
                <a:latin typeface="Whitney Book" charset="0"/>
                <a:ea typeface="ＭＳ Ｐゴシック" charset="0"/>
                <a:cs typeface="+mn-cs"/>
              </a:defRPr>
            </a:lvl4pPr>
            <a:lvl5pPr marL="1828800" algn="l" rtl="0" fontAlgn="base">
              <a:spcBef>
                <a:spcPct val="10000"/>
              </a:spcBef>
              <a:spcAft>
                <a:spcPct val="0"/>
              </a:spcAft>
              <a:defRPr sz="2000" kern="1200">
                <a:solidFill>
                  <a:schemeClr val="tx1"/>
                </a:solidFill>
                <a:latin typeface="Whitney Book" charset="0"/>
                <a:ea typeface="ＭＳ Ｐゴシック" charset="0"/>
                <a:cs typeface="+mn-cs"/>
              </a:defRPr>
            </a:lvl5pPr>
            <a:lvl6pPr marL="2286000" algn="l" defTabSz="457200" rtl="0" eaLnBrk="1" latinLnBrk="0" hangingPunct="1">
              <a:defRPr sz="2000" kern="1200">
                <a:solidFill>
                  <a:schemeClr val="tx1"/>
                </a:solidFill>
                <a:latin typeface="Whitney Book" charset="0"/>
                <a:ea typeface="ＭＳ Ｐゴシック" charset="0"/>
                <a:cs typeface="+mn-cs"/>
              </a:defRPr>
            </a:lvl6pPr>
            <a:lvl7pPr marL="2743200" algn="l" defTabSz="457200" rtl="0" eaLnBrk="1" latinLnBrk="0" hangingPunct="1">
              <a:defRPr sz="2000" kern="1200">
                <a:solidFill>
                  <a:schemeClr val="tx1"/>
                </a:solidFill>
                <a:latin typeface="Whitney Book" charset="0"/>
                <a:ea typeface="ＭＳ Ｐゴシック" charset="0"/>
                <a:cs typeface="+mn-cs"/>
              </a:defRPr>
            </a:lvl7pPr>
            <a:lvl8pPr marL="3200400" algn="l" defTabSz="457200" rtl="0" eaLnBrk="1" latinLnBrk="0" hangingPunct="1">
              <a:defRPr sz="2000" kern="1200">
                <a:solidFill>
                  <a:schemeClr val="tx1"/>
                </a:solidFill>
                <a:latin typeface="Whitney Book" charset="0"/>
                <a:ea typeface="ＭＳ Ｐゴシック" charset="0"/>
                <a:cs typeface="+mn-cs"/>
              </a:defRPr>
            </a:lvl8pPr>
            <a:lvl9pPr marL="3657600" algn="l" defTabSz="457200" rtl="0" eaLnBrk="1" latinLnBrk="0" hangingPunct="1">
              <a:defRPr sz="2000" kern="1200">
                <a:solidFill>
                  <a:schemeClr val="tx1"/>
                </a:solidFill>
                <a:latin typeface="Whitney Book" charset="0"/>
                <a:ea typeface="ＭＳ Ｐゴシック" charset="0"/>
                <a:cs typeface="+mn-cs"/>
              </a:defRPr>
            </a:lvl9pPr>
          </a:lstStyle>
          <a:p>
            <a:pPr>
              <a:defRPr/>
            </a:pPr>
            <a:fld id="{00000000-1234-1234-1234-123412341234}" type="slidenum">
              <a:rPr lang="en-GB" smtClean="0">
                <a:latin typeface="Arial"/>
                <a:ea typeface="Arial"/>
                <a:cs typeface="Arial"/>
                <a:sym typeface="Arial"/>
              </a:rPr>
              <a:pPr>
                <a:defRPr/>
              </a:pPr>
              <a:t>2</a:t>
            </a:fld>
            <a:endParaRPr lang="en-GB" altLang="en-US" dirty="0"/>
          </a:p>
        </p:txBody>
      </p:sp>
      <p:sp>
        <p:nvSpPr>
          <p:cNvPr id="5" name="Shape 71"/>
          <p:cNvSpPr txBox="1">
            <a:spLocks/>
          </p:cNvSpPr>
          <p:nvPr/>
        </p:nvSpPr>
        <p:spPr>
          <a:xfrm>
            <a:off x="0" y="1628800"/>
            <a:ext cx="9144000" cy="1870075"/>
          </a:xfrm>
          <a:prstGeom prst="rect">
            <a:avLst/>
          </a:prstGeom>
          <a:noFill/>
          <a:ln>
            <a:noFill/>
          </a:ln>
        </p:spPr>
        <p:txBody>
          <a:bodyPr wrap="square" lIns="0" tIns="0" rIns="0" bIns="0" anchor="t" anchorCtr="0">
            <a:noAutofit/>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spcBef>
                <a:spcPts val="0"/>
              </a:spcBef>
              <a:spcAft>
                <a:spcPts val="0"/>
              </a:spcAft>
              <a:buSzPct val="25000"/>
            </a:pPr>
            <a:r>
              <a:rPr lang="en-GB" sz="7200" dirty="0">
                <a:solidFill>
                  <a:srgbClr val="C40062"/>
                </a:solidFill>
                <a:latin typeface="Trebuchet MS"/>
                <a:ea typeface="Trebuchet MS"/>
                <a:cs typeface="Trebuchet MS"/>
                <a:sym typeface="Trebuchet MS"/>
              </a:rPr>
              <a:t>Aim</a:t>
            </a:r>
            <a:br>
              <a:rPr lang="en-GB" sz="7200" dirty="0">
                <a:solidFill>
                  <a:srgbClr val="C40062"/>
                </a:solidFill>
                <a:latin typeface="Trebuchet MS"/>
                <a:ea typeface="Trebuchet MS"/>
                <a:cs typeface="Trebuchet MS"/>
                <a:sym typeface="Trebuchet MS"/>
              </a:rPr>
            </a:br>
            <a:r>
              <a:rPr lang="en-GB" sz="7200" dirty="0">
                <a:solidFill>
                  <a:srgbClr val="C40062"/>
                </a:solidFill>
                <a:latin typeface="Trebuchet MS"/>
                <a:ea typeface="Trebuchet MS"/>
                <a:cs typeface="Trebuchet MS"/>
                <a:sym typeface="Trebuchet MS"/>
              </a:rPr>
              <a:t>	</a:t>
            </a:r>
          </a:p>
        </p:txBody>
      </p:sp>
    </p:spTree>
    <p:extLst>
      <p:ext uri="{BB962C8B-B14F-4D97-AF65-F5344CB8AC3E}">
        <p14:creationId xmlns:p14="http://schemas.microsoft.com/office/powerpoint/2010/main" val="1231001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D84577-7350-4477-B789-058C4A9105BB}"/>
              </a:ext>
            </a:extLst>
          </p:cNvPr>
          <p:cNvPicPr>
            <a:picLocks noChangeAspect="1"/>
          </p:cNvPicPr>
          <p:nvPr/>
        </p:nvPicPr>
        <p:blipFill>
          <a:blip r:embed="rId3"/>
          <a:stretch>
            <a:fillRect/>
          </a:stretch>
        </p:blipFill>
        <p:spPr>
          <a:xfrm>
            <a:off x="1689926" y="2060848"/>
            <a:ext cx="5764148" cy="3842390"/>
          </a:xfrm>
          <a:prstGeom prst="rect">
            <a:avLst/>
          </a:prstGeom>
        </p:spPr>
      </p:pic>
      <p:sp>
        <p:nvSpPr>
          <p:cNvPr id="5" name="Footer Placeholder 2"/>
          <p:cNvSpPr txBox="1">
            <a:spLocks/>
          </p:cNvSpPr>
          <p:nvPr/>
        </p:nvSpPr>
        <p:spPr>
          <a:xfrm>
            <a:off x="251520" y="6453336"/>
            <a:ext cx="504056" cy="332656"/>
          </a:xfrm>
          <a:prstGeom prst="rect">
            <a:avLst/>
          </a:prstGeom>
        </p:spPr>
        <p:txBody>
          <a:bodyPr/>
          <a:lstStyle>
            <a:defPPr>
              <a:defRPr lang="en-GB"/>
            </a:defPPr>
            <a:lvl1pPr algn="ctr" rtl="0" fontAlgn="base">
              <a:spcBef>
                <a:spcPct val="10000"/>
              </a:spcBef>
              <a:spcAft>
                <a:spcPct val="0"/>
              </a:spcAft>
              <a:defRPr sz="1400" b="1" kern="1200">
                <a:solidFill>
                  <a:srgbClr val="4C9CD0"/>
                </a:solidFill>
                <a:latin typeface="Whitney Book" charset="0"/>
                <a:ea typeface="ＭＳ Ｐゴシック" charset="0"/>
                <a:cs typeface="+mn-cs"/>
              </a:defRPr>
            </a:lvl1pPr>
            <a:lvl2pPr marL="457200" algn="l" rtl="0" fontAlgn="base">
              <a:spcBef>
                <a:spcPct val="10000"/>
              </a:spcBef>
              <a:spcAft>
                <a:spcPct val="0"/>
              </a:spcAft>
              <a:defRPr sz="2000" kern="1200">
                <a:solidFill>
                  <a:schemeClr val="tx1"/>
                </a:solidFill>
                <a:latin typeface="Whitney Book" charset="0"/>
                <a:ea typeface="ＭＳ Ｐゴシック" charset="0"/>
                <a:cs typeface="+mn-cs"/>
              </a:defRPr>
            </a:lvl2pPr>
            <a:lvl3pPr marL="914400" algn="l" rtl="0" fontAlgn="base">
              <a:spcBef>
                <a:spcPct val="10000"/>
              </a:spcBef>
              <a:spcAft>
                <a:spcPct val="0"/>
              </a:spcAft>
              <a:defRPr sz="2000" kern="1200">
                <a:solidFill>
                  <a:schemeClr val="tx1"/>
                </a:solidFill>
                <a:latin typeface="Whitney Book" charset="0"/>
                <a:ea typeface="ＭＳ Ｐゴシック" charset="0"/>
                <a:cs typeface="+mn-cs"/>
              </a:defRPr>
            </a:lvl3pPr>
            <a:lvl4pPr marL="1371600" algn="l" rtl="0" fontAlgn="base">
              <a:spcBef>
                <a:spcPct val="10000"/>
              </a:spcBef>
              <a:spcAft>
                <a:spcPct val="0"/>
              </a:spcAft>
              <a:defRPr sz="2000" kern="1200">
                <a:solidFill>
                  <a:schemeClr val="tx1"/>
                </a:solidFill>
                <a:latin typeface="Whitney Book" charset="0"/>
                <a:ea typeface="ＭＳ Ｐゴシック" charset="0"/>
                <a:cs typeface="+mn-cs"/>
              </a:defRPr>
            </a:lvl4pPr>
            <a:lvl5pPr marL="1828800" algn="l" rtl="0" fontAlgn="base">
              <a:spcBef>
                <a:spcPct val="10000"/>
              </a:spcBef>
              <a:spcAft>
                <a:spcPct val="0"/>
              </a:spcAft>
              <a:defRPr sz="2000" kern="1200">
                <a:solidFill>
                  <a:schemeClr val="tx1"/>
                </a:solidFill>
                <a:latin typeface="Whitney Book" charset="0"/>
                <a:ea typeface="ＭＳ Ｐゴシック" charset="0"/>
                <a:cs typeface="+mn-cs"/>
              </a:defRPr>
            </a:lvl5pPr>
            <a:lvl6pPr marL="2286000" algn="l" defTabSz="457200" rtl="0" eaLnBrk="1" latinLnBrk="0" hangingPunct="1">
              <a:defRPr sz="2000" kern="1200">
                <a:solidFill>
                  <a:schemeClr val="tx1"/>
                </a:solidFill>
                <a:latin typeface="Whitney Book" charset="0"/>
                <a:ea typeface="ＭＳ Ｐゴシック" charset="0"/>
                <a:cs typeface="+mn-cs"/>
              </a:defRPr>
            </a:lvl6pPr>
            <a:lvl7pPr marL="2743200" algn="l" defTabSz="457200" rtl="0" eaLnBrk="1" latinLnBrk="0" hangingPunct="1">
              <a:defRPr sz="2000" kern="1200">
                <a:solidFill>
                  <a:schemeClr val="tx1"/>
                </a:solidFill>
                <a:latin typeface="Whitney Book" charset="0"/>
                <a:ea typeface="ＭＳ Ｐゴシック" charset="0"/>
                <a:cs typeface="+mn-cs"/>
              </a:defRPr>
            </a:lvl7pPr>
            <a:lvl8pPr marL="3200400" algn="l" defTabSz="457200" rtl="0" eaLnBrk="1" latinLnBrk="0" hangingPunct="1">
              <a:defRPr sz="2000" kern="1200">
                <a:solidFill>
                  <a:schemeClr val="tx1"/>
                </a:solidFill>
                <a:latin typeface="Whitney Book" charset="0"/>
                <a:ea typeface="ＭＳ Ｐゴシック" charset="0"/>
                <a:cs typeface="+mn-cs"/>
              </a:defRPr>
            </a:lvl8pPr>
            <a:lvl9pPr marL="3657600" algn="l" defTabSz="457200" rtl="0" eaLnBrk="1" latinLnBrk="0" hangingPunct="1">
              <a:defRPr sz="2000" kern="1200">
                <a:solidFill>
                  <a:schemeClr val="tx1"/>
                </a:solidFill>
                <a:latin typeface="Whitney Book" charset="0"/>
                <a:ea typeface="ＭＳ Ｐゴシック" charset="0"/>
                <a:cs typeface="+mn-cs"/>
              </a:defRPr>
            </a:lvl9pPr>
          </a:lstStyle>
          <a:p>
            <a:pPr>
              <a:defRPr/>
            </a:pPr>
            <a:fld id="{00000000-1234-1234-1234-123412341234}" type="slidenum">
              <a:rPr lang="en-GB" smtClean="0">
                <a:latin typeface="Arial"/>
                <a:ea typeface="Arial"/>
                <a:cs typeface="Arial"/>
                <a:sym typeface="Arial"/>
              </a:rPr>
              <a:pPr>
                <a:defRPr/>
              </a:pPr>
              <a:t>20</a:t>
            </a:fld>
            <a:endParaRPr lang="en-GB" altLang="en-US" dirty="0"/>
          </a:p>
        </p:txBody>
      </p:sp>
      <p:sp>
        <p:nvSpPr>
          <p:cNvPr id="7" name="Title 1"/>
          <p:cNvSpPr txBox="1">
            <a:spLocks/>
          </p:cNvSpPr>
          <p:nvPr/>
        </p:nvSpPr>
        <p:spPr>
          <a:xfrm>
            <a:off x="34197" y="1340768"/>
            <a:ext cx="9144000" cy="561975"/>
          </a:xfrm>
          <a:prstGeom prst="rect">
            <a:avLst/>
          </a:prstGeom>
        </p:spPr>
        <p:txBody>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r>
              <a:rPr lang="en-GB" sz="3200" dirty="0">
                <a:solidFill>
                  <a:srgbClr val="5087C7"/>
                </a:solidFill>
                <a:latin typeface="Trebuchet MS"/>
                <a:ea typeface="Trebuchet MS"/>
                <a:cs typeface="Trebuchet MS"/>
                <a:sym typeface="Trebuchet MS"/>
              </a:rPr>
              <a:t>Celebrate!</a:t>
            </a:r>
            <a:endParaRPr lang="en-GB" sz="3200" dirty="0">
              <a:solidFill>
                <a:srgbClr val="5087C7"/>
              </a:solidFill>
            </a:endParaRPr>
          </a:p>
        </p:txBody>
      </p:sp>
    </p:spTree>
    <p:extLst>
      <p:ext uri="{BB962C8B-B14F-4D97-AF65-F5344CB8AC3E}">
        <p14:creationId xmlns:p14="http://schemas.microsoft.com/office/powerpoint/2010/main" val="4211047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ABFAE6-A77B-47AC-877C-5A7FFED17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018" y="2060848"/>
            <a:ext cx="5681964" cy="3787976"/>
          </a:xfrm>
          <a:prstGeom prst="rect">
            <a:avLst/>
          </a:prstGeom>
        </p:spPr>
      </p:pic>
      <p:sp>
        <p:nvSpPr>
          <p:cNvPr id="5" name="Footer Placeholder 2"/>
          <p:cNvSpPr txBox="1">
            <a:spLocks/>
          </p:cNvSpPr>
          <p:nvPr/>
        </p:nvSpPr>
        <p:spPr>
          <a:xfrm>
            <a:off x="251520" y="6453336"/>
            <a:ext cx="504056" cy="332656"/>
          </a:xfrm>
          <a:prstGeom prst="rect">
            <a:avLst/>
          </a:prstGeom>
        </p:spPr>
        <p:txBody>
          <a:bodyPr/>
          <a:lstStyle>
            <a:defPPr>
              <a:defRPr lang="en-GB"/>
            </a:defPPr>
            <a:lvl1pPr algn="ctr" rtl="0" fontAlgn="base">
              <a:spcBef>
                <a:spcPct val="10000"/>
              </a:spcBef>
              <a:spcAft>
                <a:spcPct val="0"/>
              </a:spcAft>
              <a:defRPr sz="1400" b="1" kern="1200">
                <a:solidFill>
                  <a:srgbClr val="4C9CD0"/>
                </a:solidFill>
                <a:latin typeface="Whitney Book" charset="0"/>
                <a:ea typeface="ＭＳ Ｐゴシック" charset="0"/>
                <a:cs typeface="+mn-cs"/>
              </a:defRPr>
            </a:lvl1pPr>
            <a:lvl2pPr marL="457200" algn="l" rtl="0" fontAlgn="base">
              <a:spcBef>
                <a:spcPct val="10000"/>
              </a:spcBef>
              <a:spcAft>
                <a:spcPct val="0"/>
              </a:spcAft>
              <a:defRPr sz="2000" kern="1200">
                <a:solidFill>
                  <a:schemeClr val="tx1"/>
                </a:solidFill>
                <a:latin typeface="Whitney Book" charset="0"/>
                <a:ea typeface="ＭＳ Ｐゴシック" charset="0"/>
                <a:cs typeface="+mn-cs"/>
              </a:defRPr>
            </a:lvl2pPr>
            <a:lvl3pPr marL="914400" algn="l" rtl="0" fontAlgn="base">
              <a:spcBef>
                <a:spcPct val="10000"/>
              </a:spcBef>
              <a:spcAft>
                <a:spcPct val="0"/>
              </a:spcAft>
              <a:defRPr sz="2000" kern="1200">
                <a:solidFill>
                  <a:schemeClr val="tx1"/>
                </a:solidFill>
                <a:latin typeface="Whitney Book" charset="0"/>
                <a:ea typeface="ＭＳ Ｐゴシック" charset="0"/>
                <a:cs typeface="+mn-cs"/>
              </a:defRPr>
            </a:lvl3pPr>
            <a:lvl4pPr marL="1371600" algn="l" rtl="0" fontAlgn="base">
              <a:spcBef>
                <a:spcPct val="10000"/>
              </a:spcBef>
              <a:spcAft>
                <a:spcPct val="0"/>
              </a:spcAft>
              <a:defRPr sz="2000" kern="1200">
                <a:solidFill>
                  <a:schemeClr val="tx1"/>
                </a:solidFill>
                <a:latin typeface="Whitney Book" charset="0"/>
                <a:ea typeface="ＭＳ Ｐゴシック" charset="0"/>
                <a:cs typeface="+mn-cs"/>
              </a:defRPr>
            </a:lvl4pPr>
            <a:lvl5pPr marL="1828800" algn="l" rtl="0" fontAlgn="base">
              <a:spcBef>
                <a:spcPct val="10000"/>
              </a:spcBef>
              <a:spcAft>
                <a:spcPct val="0"/>
              </a:spcAft>
              <a:defRPr sz="2000" kern="1200">
                <a:solidFill>
                  <a:schemeClr val="tx1"/>
                </a:solidFill>
                <a:latin typeface="Whitney Book" charset="0"/>
                <a:ea typeface="ＭＳ Ｐゴシック" charset="0"/>
                <a:cs typeface="+mn-cs"/>
              </a:defRPr>
            </a:lvl5pPr>
            <a:lvl6pPr marL="2286000" algn="l" defTabSz="457200" rtl="0" eaLnBrk="1" latinLnBrk="0" hangingPunct="1">
              <a:defRPr sz="2000" kern="1200">
                <a:solidFill>
                  <a:schemeClr val="tx1"/>
                </a:solidFill>
                <a:latin typeface="Whitney Book" charset="0"/>
                <a:ea typeface="ＭＳ Ｐゴシック" charset="0"/>
                <a:cs typeface="+mn-cs"/>
              </a:defRPr>
            </a:lvl6pPr>
            <a:lvl7pPr marL="2743200" algn="l" defTabSz="457200" rtl="0" eaLnBrk="1" latinLnBrk="0" hangingPunct="1">
              <a:defRPr sz="2000" kern="1200">
                <a:solidFill>
                  <a:schemeClr val="tx1"/>
                </a:solidFill>
                <a:latin typeface="Whitney Book" charset="0"/>
                <a:ea typeface="ＭＳ Ｐゴシック" charset="0"/>
                <a:cs typeface="+mn-cs"/>
              </a:defRPr>
            </a:lvl7pPr>
            <a:lvl8pPr marL="3200400" algn="l" defTabSz="457200" rtl="0" eaLnBrk="1" latinLnBrk="0" hangingPunct="1">
              <a:defRPr sz="2000" kern="1200">
                <a:solidFill>
                  <a:schemeClr val="tx1"/>
                </a:solidFill>
                <a:latin typeface="Whitney Book" charset="0"/>
                <a:ea typeface="ＭＳ Ｐゴシック" charset="0"/>
                <a:cs typeface="+mn-cs"/>
              </a:defRPr>
            </a:lvl8pPr>
            <a:lvl9pPr marL="3657600" algn="l" defTabSz="457200" rtl="0" eaLnBrk="1" latinLnBrk="0" hangingPunct="1">
              <a:defRPr sz="2000" kern="1200">
                <a:solidFill>
                  <a:schemeClr val="tx1"/>
                </a:solidFill>
                <a:latin typeface="Whitney Book" charset="0"/>
                <a:ea typeface="ＭＳ Ｐゴシック" charset="0"/>
                <a:cs typeface="+mn-cs"/>
              </a:defRPr>
            </a:lvl9pPr>
          </a:lstStyle>
          <a:p>
            <a:pPr>
              <a:defRPr/>
            </a:pPr>
            <a:fld id="{00000000-1234-1234-1234-123412341234}" type="slidenum">
              <a:rPr lang="en-GB" smtClean="0">
                <a:latin typeface="Arial"/>
                <a:ea typeface="Arial"/>
                <a:cs typeface="Arial"/>
                <a:sym typeface="Arial"/>
              </a:rPr>
              <a:pPr>
                <a:defRPr/>
              </a:pPr>
              <a:t>21</a:t>
            </a:fld>
            <a:endParaRPr lang="en-GB" altLang="en-US" dirty="0"/>
          </a:p>
        </p:txBody>
      </p:sp>
      <p:sp>
        <p:nvSpPr>
          <p:cNvPr id="6" name="Title 1"/>
          <p:cNvSpPr txBox="1">
            <a:spLocks/>
          </p:cNvSpPr>
          <p:nvPr/>
        </p:nvSpPr>
        <p:spPr>
          <a:xfrm>
            <a:off x="0" y="1412776"/>
            <a:ext cx="9144000" cy="561975"/>
          </a:xfrm>
          <a:prstGeom prst="rect">
            <a:avLst/>
          </a:prstGeom>
        </p:spPr>
        <p:txBody>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r>
              <a:rPr lang="en-GB" sz="3200" dirty="0">
                <a:solidFill>
                  <a:srgbClr val="5087C7"/>
                </a:solidFill>
                <a:latin typeface="Trebuchet MS"/>
                <a:ea typeface="Trebuchet MS"/>
                <a:cs typeface="Trebuchet MS"/>
                <a:sym typeface="Trebuchet MS"/>
              </a:rPr>
              <a:t>Moment of reflection</a:t>
            </a:r>
            <a:endParaRPr lang="en-GB" sz="3200" dirty="0">
              <a:solidFill>
                <a:srgbClr val="5087C7"/>
              </a:solidFill>
            </a:endParaRPr>
          </a:p>
        </p:txBody>
      </p:sp>
    </p:spTree>
    <p:extLst>
      <p:ext uri="{BB962C8B-B14F-4D97-AF65-F5344CB8AC3E}">
        <p14:creationId xmlns:p14="http://schemas.microsoft.com/office/powerpoint/2010/main" val="3662104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AE96BA-9E36-47D0-9777-455A76511264}"/>
              </a:ext>
            </a:extLst>
          </p:cNvPr>
          <p:cNvSpPr txBox="1"/>
          <p:nvPr/>
        </p:nvSpPr>
        <p:spPr>
          <a:xfrm>
            <a:off x="571436" y="3700521"/>
            <a:ext cx="2664296" cy="707886"/>
          </a:xfrm>
          <a:prstGeom prst="rect">
            <a:avLst/>
          </a:prstGeom>
          <a:noFill/>
        </p:spPr>
        <p:txBody>
          <a:bodyPr wrap="square" rtlCol="0">
            <a:spAutoFit/>
          </a:bodyPr>
          <a:lstStyle/>
          <a:p>
            <a:pPr algn="ctr"/>
            <a:r>
              <a:rPr lang="en-GB" dirty="0">
                <a:latin typeface="Trebuchet MS" panose="020B0603020202020204" pitchFamily="34" charset="0"/>
              </a:rPr>
              <a:t>E-learning &amp; webinars</a:t>
            </a:r>
          </a:p>
        </p:txBody>
      </p:sp>
      <p:pic>
        <p:nvPicPr>
          <p:cNvPr id="8" name="Picture 7">
            <a:extLst>
              <a:ext uri="{FF2B5EF4-FFF2-40B4-BE49-F238E27FC236}">
                <a16:creationId xmlns:a16="http://schemas.microsoft.com/office/drawing/2014/main" id="{60270D79-5291-44C8-8FCA-A2FBA989AE58}"/>
              </a:ext>
            </a:extLst>
          </p:cNvPr>
          <p:cNvPicPr>
            <a:picLocks noChangeAspect="1"/>
          </p:cNvPicPr>
          <p:nvPr/>
        </p:nvPicPr>
        <p:blipFill>
          <a:blip r:embed="rId3"/>
          <a:stretch>
            <a:fillRect/>
          </a:stretch>
        </p:blipFill>
        <p:spPr>
          <a:xfrm>
            <a:off x="6156176" y="2348880"/>
            <a:ext cx="2509388" cy="1402886"/>
          </a:xfrm>
          <a:prstGeom prst="rect">
            <a:avLst/>
          </a:prstGeom>
        </p:spPr>
      </p:pic>
      <p:sp>
        <p:nvSpPr>
          <p:cNvPr id="9" name="TextBox 8">
            <a:extLst>
              <a:ext uri="{FF2B5EF4-FFF2-40B4-BE49-F238E27FC236}">
                <a16:creationId xmlns:a16="http://schemas.microsoft.com/office/drawing/2014/main" id="{A9081802-CECE-4F35-A7F1-6450970AB331}"/>
              </a:ext>
            </a:extLst>
          </p:cNvPr>
          <p:cNvSpPr txBox="1"/>
          <p:nvPr/>
        </p:nvSpPr>
        <p:spPr>
          <a:xfrm rot="30046">
            <a:off x="5869835" y="3730240"/>
            <a:ext cx="3024221" cy="400110"/>
          </a:xfrm>
          <a:prstGeom prst="rect">
            <a:avLst/>
          </a:prstGeom>
          <a:noFill/>
        </p:spPr>
        <p:txBody>
          <a:bodyPr wrap="square" rtlCol="0">
            <a:spAutoFit/>
          </a:bodyPr>
          <a:lstStyle/>
          <a:p>
            <a:pPr algn="ctr"/>
            <a:r>
              <a:rPr lang="en-GB" dirty="0">
                <a:latin typeface="Trebuchet MS" panose="020B0603020202020204" pitchFamily="34" charset="0"/>
              </a:rPr>
              <a:t>www.girlguiding.org.uk</a:t>
            </a:r>
          </a:p>
        </p:txBody>
      </p:sp>
      <p:pic>
        <p:nvPicPr>
          <p:cNvPr id="10" name="Picture 9">
            <a:extLst>
              <a:ext uri="{FF2B5EF4-FFF2-40B4-BE49-F238E27FC236}">
                <a16:creationId xmlns:a16="http://schemas.microsoft.com/office/drawing/2014/main" id="{0132B466-2A8C-47DD-9AA1-FC3048307EA0}"/>
              </a:ext>
            </a:extLst>
          </p:cNvPr>
          <p:cNvPicPr>
            <a:picLocks noChangeAspect="1"/>
          </p:cNvPicPr>
          <p:nvPr/>
        </p:nvPicPr>
        <p:blipFill>
          <a:blip r:embed="rId4"/>
          <a:stretch>
            <a:fillRect/>
          </a:stretch>
        </p:blipFill>
        <p:spPr>
          <a:xfrm>
            <a:off x="971600" y="4365104"/>
            <a:ext cx="2004934" cy="1368196"/>
          </a:xfrm>
          <a:prstGeom prst="rect">
            <a:avLst/>
          </a:prstGeom>
        </p:spPr>
      </p:pic>
      <p:sp>
        <p:nvSpPr>
          <p:cNvPr id="11" name="TextBox 10">
            <a:extLst>
              <a:ext uri="{FF2B5EF4-FFF2-40B4-BE49-F238E27FC236}">
                <a16:creationId xmlns:a16="http://schemas.microsoft.com/office/drawing/2014/main" id="{3F49EBD7-0C65-441F-AAC0-D388A622D18A}"/>
              </a:ext>
            </a:extLst>
          </p:cNvPr>
          <p:cNvSpPr txBox="1"/>
          <p:nvPr/>
        </p:nvSpPr>
        <p:spPr>
          <a:xfrm>
            <a:off x="467544" y="5733256"/>
            <a:ext cx="3096344" cy="430887"/>
          </a:xfrm>
          <a:prstGeom prst="rect">
            <a:avLst/>
          </a:prstGeom>
          <a:noFill/>
        </p:spPr>
        <p:txBody>
          <a:bodyPr wrap="square" rtlCol="0">
            <a:spAutoFit/>
          </a:bodyPr>
          <a:lstStyle/>
          <a:p>
            <a:pPr algn="ctr"/>
            <a:r>
              <a:rPr lang="en-GB" sz="2200" dirty="0">
                <a:latin typeface="Trebuchet MS" panose="020B0603020202020204" pitchFamily="34" charset="0"/>
              </a:rPr>
              <a:t>Other local events</a:t>
            </a:r>
          </a:p>
        </p:txBody>
      </p:sp>
      <p:pic>
        <p:nvPicPr>
          <p:cNvPr id="12" name="Picture 11">
            <a:extLst>
              <a:ext uri="{FF2B5EF4-FFF2-40B4-BE49-F238E27FC236}">
                <a16:creationId xmlns:a16="http://schemas.microsoft.com/office/drawing/2014/main" id="{8EF7CF9D-9619-4E61-BDC7-6CD62557D37C}"/>
              </a:ext>
            </a:extLst>
          </p:cNvPr>
          <p:cNvPicPr>
            <a:picLocks noChangeAspect="1"/>
          </p:cNvPicPr>
          <p:nvPr/>
        </p:nvPicPr>
        <p:blipFill rotWithShape="1">
          <a:blip r:embed="rId5"/>
          <a:srcRect t="22906"/>
          <a:stretch/>
        </p:blipFill>
        <p:spPr>
          <a:xfrm>
            <a:off x="6372200" y="4365104"/>
            <a:ext cx="2049633" cy="1467271"/>
          </a:xfrm>
          <a:prstGeom prst="rect">
            <a:avLst/>
          </a:prstGeom>
        </p:spPr>
      </p:pic>
      <p:sp>
        <p:nvSpPr>
          <p:cNvPr id="13" name="TextBox 12">
            <a:extLst>
              <a:ext uri="{FF2B5EF4-FFF2-40B4-BE49-F238E27FC236}">
                <a16:creationId xmlns:a16="http://schemas.microsoft.com/office/drawing/2014/main" id="{B5EF8F1E-DC71-416C-AF5F-D98B9F656C79}"/>
              </a:ext>
            </a:extLst>
          </p:cNvPr>
          <p:cNvSpPr txBox="1"/>
          <p:nvPr/>
        </p:nvSpPr>
        <p:spPr>
          <a:xfrm rot="50592">
            <a:off x="6377299" y="5820022"/>
            <a:ext cx="2010888" cy="707886"/>
          </a:xfrm>
          <a:prstGeom prst="rect">
            <a:avLst/>
          </a:prstGeom>
          <a:noFill/>
        </p:spPr>
        <p:txBody>
          <a:bodyPr wrap="square" rtlCol="0">
            <a:spAutoFit/>
          </a:bodyPr>
          <a:lstStyle/>
          <a:p>
            <a:pPr algn="ctr"/>
            <a:r>
              <a:rPr lang="en-GB" dirty="0">
                <a:latin typeface="Trebuchet MS" panose="020B0603020202020204" pitchFamily="34" charset="0"/>
              </a:rPr>
              <a:t>Chat to </a:t>
            </a:r>
            <a:br>
              <a:rPr lang="en-GB" dirty="0">
                <a:latin typeface="Trebuchet MS" panose="020B0603020202020204" pitchFamily="34" charset="0"/>
              </a:rPr>
            </a:br>
            <a:r>
              <a:rPr lang="en-GB" dirty="0">
                <a:latin typeface="Trebuchet MS" panose="020B0603020202020204" pitchFamily="34" charset="0"/>
              </a:rPr>
              <a:t>other leaders</a:t>
            </a:r>
          </a:p>
        </p:txBody>
      </p:sp>
      <p:pic>
        <p:nvPicPr>
          <p:cNvPr id="14" name="Picture 13">
            <a:extLst>
              <a:ext uri="{FF2B5EF4-FFF2-40B4-BE49-F238E27FC236}">
                <a16:creationId xmlns:a16="http://schemas.microsoft.com/office/drawing/2014/main" id="{548D5FDB-9E04-43BD-A8D3-B75625C0F92C}"/>
              </a:ext>
            </a:extLst>
          </p:cNvPr>
          <p:cNvPicPr>
            <a:picLocks noChangeAspect="1"/>
          </p:cNvPicPr>
          <p:nvPr/>
        </p:nvPicPr>
        <p:blipFill rotWithShape="1">
          <a:blip r:embed="rId6"/>
          <a:srcRect t="20625"/>
          <a:stretch/>
        </p:blipFill>
        <p:spPr>
          <a:xfrm>
            <a:off x="1115616" y="2350298"/>
            <a:ext cx="1719951" cy="1342458"/>
          </a:xfrm>
          <a:prstGeom prst="rect">
            <a:avLst/>
          </a:prstGeom>
        </p:spPr>
      </p:pic>
      <p:pic>
        <p:nvPicPr>
          <p:cNvPr id="15" name="Picture 14">
            <a:extLst>
              <a:ext uri="{FF2B5EF4-FFF2-40B4-BE49-F238E27FC236}">
                <a16:creationId xmlns:a16="http://schemas.microsoft.com/office/drawing/2014/main" id="{2DA30DB7-2B0D-47A3-8FF7-6196A86D5503}"/>
              </a:ext>
            </a:extLst>
          </p:cNvPr>
          <p:cNvPicPr>
            <a:picLocks noChangeAspect="1"/>
          </p:cNvPicPr>
          <p:nvPr/>
        </p:nvPicPr>
        <p:blipFill>
          <a:blip r:embed="rId7"/>
          <a:stretch>
            <a:fillRect/>
          </a:stretch>
        </p:blipFill>
        <p:spPr>
          <a:xfrm>
            <a:off x="3635896" y="2348880"/>
            <a:ext cx="2044523" cy="1375504"/>
          </a:xfrm>
          <a:prstGeom prst="rect">
            <a:avLst/>
          </a:prstGeom>
        </p:spPr>
      </p:pic>
      <p:sp>
        <p:nvSpPr>
          <p:cNvPr id="16" name="TextBox 15">
            <a:extLst>
              <a:ext uri="{FF2B5EF4-FFF2-40B4-BE49-F238E27FC236}">
                <a16:creationId xmlns:a16="http://schemas.microsoft.com/office/drawing/2014/main" id="{EEE55257-5316-4B8F-A032-FAD2436CE7F5}"/>
              </a:ext>
            </a:extLst>
          </p:cNvPr>
          <p:cNvSpPr txBox="1"/>
          <p:nvPr/>
        </p:nvSpPr>
        <p:spPr>
          <a:xfrm>
            <a:off x="3849107" y="3723313"/>
            <a:ext cx="1824906" cy="400110"/>
          </a:xfrm>
          <a:prstGeom prst="rect">
            <a:avLst/>
          </a:prstGeom>
          <a:noFill/>
        </p:spPr>
        <p:txBody>
          <a:bodyPr wrap="square" rtlCol="0">
            <a:spAutoFit/>
          </a:bodyPr>
          <a:lstStyle/>
          <a:p>
            <a:pPr algn="ctr"/>
            <a:r>
              <a:rPr lang="en-GB" dirty="0">
                <a:latin typeface="Trebuchet MS" panose="020B0603020202020204" pitchFamily="34" charset="0"/>
              </a:rPr>
              <a:t>Give it a go!</a:t>
            </a:r>
          </a:p>
        </p:txBody>
      </p:sp>
      <p:pic>
        <p:nvPicPr>
          <p:cNvPr id="3" name="Picture 2">
            <a:extLst>
              <a:ext uri="{FF2B5EF4-FFF2-40B4-BE49-F238E27FC236}">
                <a16:creationId xmlns:a16="http://schemas.microsoft.com/office/drawing/2014/main" id="{CB63BA50-6A87-43DE-A035-73EA2C6895EE}"/>
              </a:ext>
            </a:extLst>
          </p:cNvPr>
          <p:cNvPicPr>
            <a:picLocks noChangeAspect="1"/>
          </p:cNvPicPr>
          <p:nvPr/>
        </p:nvPicPr>
        <p:blipFill>
          <a:blip r:embed="rId8"/>
          <a:stretch>
            <a:fillRect/>
          </a:stretch>
        </p:blipFill>
        <p:spPr>
          <a:xfrm>
            <a:off x="3674137" y="4356238"/>
            <a:ext cx="2019525" cy="1400979"/>
          </a:xfrm>
          <a:prstGeom prst="rect">
            <a:avLst/>
          </a:prstGeom>
        </p:spPr>
      </p:pic>
      <p:sp>
        <p:nvSpPr>
          <p:cNvPr id="17" name="TextBox 16">
            <a:extLst>
              <a:ext uri="{FF2B5EF4-FFF2-40B4-BE49-F238E27FC236}">
                <a16:creationId xmlns:a16="http://schemas.microsoft.com/office/drawing/2014/main" id="{5612172A-1590-462B-8C57-21B63EF4AB59}"/>
              </a:ext>
            </a:extLst>
          </p:cNvPr>
          <p:cNvSpPr txBox="1"/>
          <p:nvPr/>
        </p:nvSpPr>
        <p:spPr>
          <a:xfrm>
            <a:off x="3635896" y="5733256"/>
            <a:ext cx="2088232" cy="707886"/>
          </a:xfrm>
          <a:prstGeom prst="rect">
            <a:avLst/>
          </a:prstGeom>
          <a:noFill/>
        </p:spPr>
        <p:txBody>
          <a:bodyPr wrap="square" rtlCol="0">
            <a:spAutoFit/>
          </a:bodyPr>
          <a:lstStyle/>
          <a:p>
            <a:pPr algn="ctr"/>
            <a:r>
              <a:rPr lang="en-GB" dirty="0">
                <a:latin typeface="Trebuchet MS" panose="020B0603020202020204" pitchFamily="34" charset="0"/>
              </a:rPr>
              <a:t>Guidance notes </a:t>
            </a:r>
            <a:br>
              <a:rPr lang="en-GB" dirty="0">
                <a:latin typeface="Trebuchet MS" panose="020B0603020202020204" pitchFamily="34" charset="0"/>
              </a:rPr>
            </a:br>
            <a:r>
              <a:rPr lang="en-GB" dirty="0">
                <a:latin typeface="Trebuchet MS" panose="020B0603020202020204" pitchFamily="34" charset="0"/>
              </a:rPr>
              <a:t>for leaders</a:t>
            </a:r>
          </a:p>
        </p:txBody>
      </p:sp>
      <p:sp>
        <p:nvSpPr>
          <p:cNvPr id="18" name="Footer Placeholder 2"/>
          <p:cNvSpPr txBox="1">
            <a:spLocks/>
          </p:cNvSpPr>
          <p:nvPr/>
        </p:nvSpPr>
        <p:spPr>
          <a:xfrm>
            <a:off x="251520" y="6453336"/>
            <a:ext cx="504056" cy="332656"/>
          </a:xfrm>
          <a:prstGeom prst="rect">
            <a:avLst/>
          </a:prstGeom>
        </p:spPr>
        <p:txBody>
          <a:bodyPr/>
          <a:lstStyle>
            <a:defPPr>
              <a:defRPr lang="en-GB"/>
            </a:defPPr>
            <a:lvl1pPr algn="ctr" rtl="0" fontAlgn="base">
              <a:spcBef>
                <a:spcPct val="10000"/>
              </a:spcBef>
              <a:spcAft>
                <a:spcPct val="0"/>
              </a:spcAft>
              <a:defRPr sz="1400" b="1" kern="1200">
                <a:solidFill>
                  <a:srgbClr val="4C9CD0"/>
                </a:solidFill>
                <a:latin typeface="Whitney Book" charset="0"/>
                <a:ea typeface="ＭＳ Ｐゴシック" charset="0"/>
                <a:cs typeface="+mn-cs"/>
              </a:defRPr>
            </a:lvl1pPr>
            <a:lvl2pPr marL="457200" algn="l" rtl="0" fontAlgn="base">
              <a:spcBef>
                <a:spcPct val="10000"/>
              </a:spcBef>
              <a:spcAft>
                <a:spcPct val="0"/>
              </a:spcAft>
              <a:defRPr sz="2000" kern="1200">
                <a:solidFill>
                  <a:schemeClr val="tx1"/>
                </a:solidFill>
                <a:latin typeface="Whitney Book" charset="0"/>
                <a:ea typeface="ＭＳ Ｐゴシック" charset="0"/>
                <a:cs typeface="+mn-cs"/>
              </a:defRPr>
            </a:lvl2pPr>
            <a:lvl3pPr marL="914400" algn="l" rtl="0" fontAlgn="base">
              <a:spcBef>
                <a:spcPct val="10000"/>
              </a:spcBef>
              <a:spcAft>
                <a:spcPct val="0"/>
              </a:spcAft>
              <a:defRPr sz="2000" kern="1200">
                <a:solidFill>
                  <a:schemeClr val="tx1"/>
                </a:solidFill>
                <a:latin typeface="Whitney Book" charset="0"/>
                <a:ea typeface="ＭＳ Ｐゴシック" charset="0"/>
                <a:cs typeface="+mn-cs"/>
              </a:defRPr>
            </a:lvl3pPr>
            <a:lvl4pPr marL="1371600" algn="l" rtl="0" fontAlgn="base">
              <a:spcBef>
                <a:spcPct val="10000"/>
              </a:spcBef>
              <a:spcAft>
                <a:spcPct val="0"/>
              </a:spcAft>
              <a:defRPr sz="2000" kern="1200">
                <a:solidFill>
                  <a:schemeClr val="tx1"/>
                </a:solidFill>
                <a:latin typeface="Whitney Book" charset="0"/>
                <a:ea typeface="ＭＳ Ｐゴシック" charset="0"/>
                <a:cs typeface="+mn-cs"/>
              </a:defRPr>
            </a:lvl4pPr>
            <a:lvl5pPr marL="1828800" algn="l" rtl="0" fontAlgn="base">
              <a:spcBef>
                <a:spcPct val="10000"/>
              </a:spcBef>
              <a:spcAft>
                <a:spcPct val="0"/>
              </a:spcAft>
              <a:defRPr sz="2000" kern="1200">
                <a:solidFill>
                  <a:schemeClr val="tx1"/>
                </a:solidFill>
                <a:latin typeface="Whitney Book" charset="0"/>
                <a:ea typeface="ＭＳ Ｐゴシック" charset="0"/>
                <a:cs typeface="+mn-cs"/>
              </a:defRPr>
            </a:lvl5pPr>
            <a:lvl6pPr marL="2286000" algn="l" defTabSz="457200" rtl="0" eaLnBrk="1" latinLnBrk="0" hangingPunct="1">
              <a:defRPr sz="2000" kern="1200">
                <a:solidFill>
                  <a:schemeClr val="tx1"/>
                </a:solidFill>
                <a:latin typeface="Whitney Book" charset="0"/>
                <a:ea typeface="ＭＳ Ｐゴシック" charset="0"/>
                <a:cs typeface="+mn-cs"/>
              </a:defRPr>
            </a:lvl6pPr>
            <a:lvl7pPr marL="2743200" algn="l" defTabSz="457200" rtl="0" eaLnBrk="1" latinLnBrk="0" hangingPunct="1">
              <a:defRPr sz="2000" kern="1200">
                <a:solidFill>
                  <a:schemeClr val="tx1"/>
                </a:solidFill>
                <a:latin typeface="Whitney Book" charset="0"/>
                <a:ea typeface="ＭＳ Ｐゴシック" charset="0"/>
                <a:cs typeface="+mn-cs"/>
              </a:defRPr>
            </a:lvl7pPr>
            <a:lvl8pPr marL="3200400" algn="l" defTabSz="457200" rtl="0" eaLnBrk="1" latinLnBrk="0" hangingPunct="1">
              <a:defRPr sz="2000" kern="1200">
                <a:solidFill>
                  <a:schemeClr val="tx1"/>
                </a:solidFill>
                <a:latin typeface="Whitney Book" charset="0"/>
                <a:ea typeface="ＭＳ Ｐゴシック" charset="0"/>
                <a:cs typeface="+mn-cs"/>
              </a:defRPr>
            </a:lvl8pPr>
            <a:lvl9pPr marL="3657600" algn="l" defTabSz="457200" rtl="0" eaLnBrk="1" latinLnBrk="0" hangingPunct="1">
              <a:defRPr sz="2000" kern="1200">
                <a:solidFill>
                  <a:schemeClr val="tx1"/>
                </a:solidFill>
                <a:latin typeface="Whitney Book" charset="0"/>
                <a:ea typeface="ＭＳ Ｐゴシック" charset="0"/>
                <a:cs typeface="+mn-cs"/>
              </a:defRPr>
            </a:lvl9pPr>
          </a:lstStyle>
          <a:p>
            <a:pPr>
              <a:defRPr/>
            </a:pPr>
            <a:fld id="{00000000-1234-1234-1234-123412341234}" type="slidenum">
              <a:rPr lang="en-GB" smtClean="0">
                <a:latin typeface="Arial"/>
                <a:ea typeface="Arial"/>
                <a:cs typeface="Arial"/>
                <a:sym typeface="Arial"/>
              </a:rPr>
              <a:pPr>
                <a:defRPr/>
              </a:pPr>
              <a:t>22</a:t>
            </a:fld>
            <a:endParaRPr lang="en-GB" altLang="en-US" dirty="0"/>
          </a:p>
        </p:txBody>
      </p:sp>
      <p:sp>
        <p:nvSpPr>
          <p:cNvPr id="19" name="Title 1"/>
          <p:cNvSpPr txBox="1">
            <a:spLocks/>
          </p:cNvSpPr>
          <p:nvPr/>
        </p:nvSpPr>
        <p:spPr>
          <a:xfrm>
            <a:off x="0" y="1426615"/>
            <a:ext cx="9144000" cy="561975"/>
          </a:xfrm>
          <a:prstGeom prst="rect">
            <a:avLst/>
          </a:prstGeom>
        </p:spPr>
        <p:txBody>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r>
              <a:rPr lang="en-GB" sz="3200" dirty="0">
                <a:solidFill>
                  <a:srgbClr val="5087C7"/>
                </a:solidFill>
                <a:latin typeface="Trebuchet MS"/>
                <a:ea typeface="Trebuchet MS"/>
                <a:cs typeface="Trebuchet MS"/>
                <a:sym typeface="Trebuchet MS"/>
              </a:rPr>
              <a:t>More resources and training</a:t>
            </a:r>
            <a:endParaRPr lang="en-GB" sz="3200" dirty="0">
              <a:solidFill>
                <a:srgbClr val="5087C7"/>
              </a:solidFill>
            </a:endParaRPr>
          </a:p>
        </p:txBody>
      </p:sp>
    </p:spTree>
    <p:extLst>
      <p:ext uri="{BB962C8B-B14F-4D97-AF65-F5344CB8AC3E}">
        <p14:creationId xmlns:p14="http://schemas.microsoft.com/office/powerpoint/2010/main" val="3295351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2" name="TextBox 1">
            <a:extLst>
              <a:ext uri="{FF2B5EF4-FFF2-40B4-BE49-F238E27FC236}">
                <a16:creationId xmlns:a16="http://schemas.microsoft.com/office/drawing/2014/main" id="{82934BCD-C3D3-4942-90BC-E711415A973A}"/>
              </a:ext>
            </a:extLst>
          </p:cNvPr>
          <p:cNvSpPr txBox="1"/>
          <p:nvPr/>
        </p:nvSpPr>
        <p:spPr>
          <a:xfrm>
            <a:off x="899592" y="2584937"/>
            <a:ext cx="7632848" cy="3416320"/>
          </a:xfrm>
          <a:prstGeom prst="rect">
            <a:avLst/>
          </a:prstGeom>
          <a:noFill/>
        </p:spPr>
        <p:txBody>
          <a:bodyPr wrap="square" rtlCol="0">
            <a:spAutoFit/>
          </a:bodyPr>
          <a:lstStyle/>
          <a:p>
            <a:pPr>
              <a:lnSpc>
                <a:spcPts val="2400"/>
              </a:lnSpc>
              <a:spcBef>
                <a:spcPts val="0"/>
              </a:spcBef>
              <a:spcAft>
                <a:spcPts val="1200"/>
              </a:spcAft>
            </a:pPr>
            <a:r>
              <a:rPr lang="en-GB" sz="2200" dirty="0">
                <a:latin typeface="Trebuchet MS" panose="020B0603020202020204" pitchFamily="34" charset="0"/>
              </a:rPr>
              <a:t>By the end of the session participants will have:</a:t>
            </a:r>
          </a:p>
          <a:p>
            <a:pPr marL="457200" lvl="0" indent="-457200">
              <a:buFont typeface="+mj-lt"/>
              <a:buAutoNum type="arabicPeriod"/>
            </a:pPr>
            <a:r>
              <a:rPr lang="en-GB" dirty="0">
                <a:latin typeface="Trebuchet MS" panose="020B0603020202020204" pitchFamily="34" charset="0"/>
              </a:rPr>
              <a:t>Explored the requirements for Theme awards and top section awards, and the progression in complexity/requirements between sections.</a:t>
            </a:r>
          </a:p>
          <a:p>
            <a:pPr marL="457200" lvl="0" indent="-457200">
              <a:buFont typeface="+mj-lt"/>
              <a:buAutoNum type="arabicPeriod"/>
            </a:pPr>
            <a:r>
              <a:rPr lang="en-GB" dirty="0">
                <a:latin typeface="Trebuchet MS" panose="020B0603020202020204" pitchFamily="34" charset="0"/>
              </a:rPr>
              <a:t>Understood what additional award opportunities are available for young members to complete as part of the programme (the Commonwealth award and the Queen’s Guide award).</a:t>
            </a:r>
          </a:p>
          <a:p>
            <a:pPr marL="457200" lvl="0" indent="-457200">
              <a:buFont typeface="+mj-lt"/>
              <a:buAutoNum type="arabicPeriod"/>
            </a:pPr>
            <a:r>
              <a:rPr lang="en-GB" dirty="0">
                <a:latin typeface="Trebuchet MS" panose="020B0603020202020204" pitchFamily="34" charset="0"/>
              </a:rPr>
              <a:t>Considered why it is important to celebrate girl achievements and ideas for how a unit might do this.</a:t>
            </a:r>
          </a:p>
        </p:txBody>
      </p:sp>
      <p:sp>
        <p:nvSpPr>
          <p:cNvPr id="4" name="Footer Placeholder 2"/>
          <p:cNvSpPr txBox="1">
            <a:spLocks/>
          </p:cNvSpPr>
          <p:nvPr/>
        </p:nvSpPr>
        <p:spPr>
          <a:xfrm>
            <a:off x="251520" y="6453336"/>
            <a:ext cx="504056" cy="332656"/>
          </a:xfrm>
          <a:prstGeom prst="rect">
            <a:avLst/>
          </a:prstGeom>
        </p:spPr>
        <p:txBody>
          <a:bodyPr/>
          <a:lstStyle>
            <a:defPPr>
              <a:defRPr lang="en-GB"/>
            </a:defPPr>
            <a:lvl1pPr algn="ctr" rtl="0" fontAlgn="base">
              <a:spcBef>
                <a:spcPct val="10000"/>
              </a:spcBef>
              <a:spcAft>
                <a:spcPct val="0"/>
              </a:spcAft>
              <a:defRPr sz="1400" b="1" kern="1200">
                <a:solidFill>
                  <a:srgbClr val="4C9CD0"/>
                </a:solidFill>
                <a:latin typeface="Whitney Book" charset="0"/>
                <a:ea typeface="ＭＳ Ｐゴシック" charset="0"/>
                <a:cs typeface="+mn-cs"/>
              </a:defRPr>
            </a:lvl1pPr>
            <a:lvl2pPr marL="457200" algn="l" rtl="0" fontAlgn="base">
              <a:spcBef>
                <a:spcPct val="10000"/>
              </a:spcBef>
              <a:spcAft>
                <a:spcPct val="0"/>
              </a:spcAft>
              <a:defRPr sz="2000" kern="1200">
                <a:solidFill>
                  <a:schemeClr val="tx1"/>
                </a:solidFill>
                <a:latin typeface="Whitney Book" charset="0"/>
                <a:ea typeface="ＭＳ Ｐゴシック" charset="0"/>
                <a:cs typeface="+mn-cs"/>
              </a:defRPr>
            </a:lvl2pPr>
            <a:lvl3pPr marL="914400" algn="l" rtl="0" fontAlgn="base">
              <a:spcBef>
                <a:spcPct val="10000"/>
              </a:spcBef>
              <a:spcAft>
                <a:spcPct val="0"/>
              </a:spcAft>
              <a:defRPr sz="2000" kern="1200">
                <a:solidFill>
                  <a:schemeClr val="tx1"/>
                </a:solidFill>
                <a:latin typeface="Whitney Book" charset="0"/>
                <a:ea typeface="ＭＳ Ｐゴシック" charset="0"/>
                <a:cs typeface="+mn-cs"/>
              </a:defRPr>
            </a:lvl3pPr>
            <a:lvl4pPr marL="1371600" algn="l" rtl="0" fontAlgn="base">
              <a:spcBef>
                <a:spcPct val="10000"/>
              </a:spcBef>
              <a:spcAft>
                <a:spcPct val="0"/>
              </a:spcAft>
              <a:defRPr sz="2000" kern="1200">
                <a:solidFill>
                  <a:schemeClr val="tx1"/>
                </a:solidFill>
                <a:latin typeface="Whitney Book" charset="0"/>
                <a:ea typeface="ＭＳ Ｐゴシック" charset="0"/>
                <a:cs typeface="+mn-cs"/>
              </a:defRPr>
            </a:lvl4pPr>
            <a:lvl5pPr marL="1828800" algn="l" rtl="0" fontAlgn="base">
              <a:spcBef>
                <a:spcPct val="10000"/>
              </a:spcBef>
              <a:spcAft>
                <a:spcPct val="0"/>
              </a:spcAft>
              <a:defRPr sz="2000" kern="1200">
                <a:solidFill>
                  <a:schemeClr val="tx1"/>
                </a:solidFill>
                <a:latin typeface="Whitney Book" charset="0"/>
                <a:ea typeface="ＭＳ Ｐゴシック" charset="0"/>
                <a:cs typeface="+mn-cs"/>
              </a:defRPr>
            </a:lvl5pPr>
            <a:lvl6pPr marL="2286000" algn="l" defTabSz="457200" rtl="0" eaLnBrk="1" latinLnBrk="0" hangingPunct="1">
              <a:defRPr sz="2000" kern="1200">
                <a:solidFill>
                  <a:schemeClr val="tx1"/>
                </a:solidFill>
                <a:latin typeface="Whitney Book" charset="0"/>
                <a:ea typeface="ＭＳ Ｐゴシック" charset="0"/>
                <a:cs typeface="+mn-cs"/>
              </a:defRPr>
            </a:lvl6pPr>
            <a:lvl7pPr marL="2743200" algn="l" defTabSz="457200" rtl="0" eaLnBrk="1" latinLnBrk="0" hangingPunct="1">
              <a:defRPr sz="2000" kern="1200">
                <a:solidFill>
                  <a:schemeClr val="tx1"/>
                </a:solidFill>
                <a:latin typeface="Whitney Book" charset="0"/>
                <a:ea typeface="ＭＳ Ｐゴシック" charset="0"/>
                <a:cs typeface="+mn-cs"/>
              </a:defRPr>
            </a:lvl7pPr>
            <a:lvl8pPr marL="3200400" algn="l" defTabSz="457200" rtl="0" eaLnBrk="1" latinLnBrk="0" hangingPunct="1">
              <a:defRPr sz="2000" kern="1200">
                <a:solidFill>
                  <a:schemeClr val="tx1"/>
                </a:solidFill>
                <a:latin typeface="Whitney Book" charset="0"/>
                <a:ea typeface="ＭＳ Ｐゴシック" charset="0"/>
                <a:cs typeface="+mn-cs"/>
              </a:defRPr>
            </a:lvl8pPr>
            <a:lvl9pPr marL="3657600" algn="l" defTabSz="457200" rtl="0" eaLnBrk="1" latinLnBrk="0" hangingPunct="1">
              <a:defRPr sz="2000" kern="1200">
                <a:solidFill>
                  <a:schemeClr val="tx1"/>
                </a:solidFill>
                <a:latin typeface="Whitney Book" charset="0"/>
                <a:ea typeface="ＭＳ Ｐゴシック" charset="0"/>
                <a:cs typeface="+mn-cs"/>
              </a:defRPr>
            </a:lvl9pPr>
          </a:lstStyle>
          <a:p>
            <a:pPr>
              <a:defRPr/>
            </a:pPr>
            <a:fld id="{00000000-1234-1234-1234-123412341234}" type="slidenum">
              <a:rPr lang="en-GB" smtClean="0">
                <a:latin typeface="Arial"/>
                <a:ea typeface="Arial"/>
                <a:cs typeface="Arial"/>
                <a:sym typeface="Arial"/>
              </a:rPr>
              <a:pPr>
                <a:defRPr/>
              </a:pPr>
              <a:t>3</a:t>
            </a:fld>
            <a:endParaRPr lang="en-GB" altLang="en-US" dirty="0"/>
          </a:p>
        </p:txBody>
      </p:sp>
      <p:sp>
        <p:nvSpPr>
          <p:cNvPr id="5" name="Shape 71"/>
          <p:cNvSpPr txBox="1">
            <a:spLocks/>
          </p:cNvSpPr>
          <p:nvPr/>
        </p:nvSpPr>
        <p:spPr>
          <a:xfrm>
            <a:off x="-29261" y="1412776"/>
            <a:ext cx="9144000" cy="1152128"/>
          </a:xfrm>
          <a:prstGeom prst="rect">
            <a:avLst/>
          </a:prstGeom>
          <a:noFill/>
          <a:ln>
            <a:noFill/>
          </a:ln>
        </p:spPr>
        <p:txBody>
          <a:bodyPr wrap="square" lIns="0" tIns="0" rIns="0" bIns="0" anchor="t" anchorCtr="0">
            <a:noAutofit/>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spcBef>
                <a:spcPts val="0"/>
              </a:spcBef>
              <a:spcAft>
                <a:spcPts val="0"/>
              </a:spcAft>
              <a:buSzPct val="25000"/>
            </a:pPr>
            <a:r>
              <a:rPr lang="en-GB" sz="7200" dirty="0">
                <a:solidFill>
                  <a:srgbClr val="C40062"/>
                </a:solidFill>
                <a:latin typeface="Trebuchet MS"/>
                <a:ea typeface="Trebuchet MS"/>
                <a:cs typeface="Trebuchet MS"/>
                <a:sym typeface="Trebuchet MS"/>
              </a:rPr>
              <a:t>Objectives</a:t>
            </a:r>
            <a:br>
              <a:rPr lang="en-GB" sz="7200" dirty="0">
                <a:solidFill>
                  <a:srgbClr val="C40062"/>
                </a:solidFill>
                <a:latin typeface="Trebuchet MS"/>
                <a:ea typeface="Trebuchet MS"/>
                <a:cs typeface="Trebuchet MS"/>
                <a:sym typeface="Trebuchet MS"/>
              </a:rPr>
            </a:br>
            <a:r>
              <a:rPr lang="en-GB" sz="7200" dirty="0">
                <a:solidFill>
                  <a:srgbClr val="C40062"/>
                </a:solidFill>
                <a:latin typeface="Trebuchet MS"/>
                <a:ea typeface="Trebuchet MS"/>
                <a:cs typeface="Trebuchet MS"/>
                <a:sym typeface="Trebuchet MS"/>
              </a:rPr>
              <a:t>	</a:t>
            </a:r>
          </a:p>
        </p:txBody>
      </p:sp>
    </p:spTree>
    <p:extLst>
      <p:ext uri="{BB962C8B-B14F-4D97-AF65-F5344CB8AC3E}">
        <p14:creationId xmlns:p14="http://schemas.microsoft.com/office/powerpoint/2010/main" val="2063424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579BCA-18D2-4529-A04D-275286882A61}"/>
              </a:ext>
            </a:extLst>
          </p:cNvPr>
          <p:cNvSpPr txBox="1"/>
          <p:nvPr/>
        </p:nvSpPr>
        <p:spPr>
          <a:xfrm>
            <a:off x="503548" y="2737664"/>
            <a:ext cx="3888432" cy="2246769"/>
          </a:xfrm>
          <a:prstGeom prst="rect">
            <a:avLst/>
          </a:prstGeom>
          <a:noFill/>
        </p:spPr>
        <p:txBody>
          <a:bodyPr wrap="square" rtlCol="0">
            <a:spAutoFit/>
          </a:bodyPr>
          <a:lstStyle/>
          <a:p>
            <a:pPr algn="ctr"/>
            <a:r>
              <a:rPr lang="en-GB" sz="2800" dirty="0">
                <a:latin typeface="Trebuchet MS" panose="020B0603020202020204" pitchFamily="34" charset="0"/>
              </a:rPr>
              <a:t>Work together to decide if the pictures given to you represent an award, badge or qualification.</a:t>
            </a:r>
          </a:p>
        </p:txBody>
      </p:sp>
      <p:pic>
        <p:nvPicPr>
          <p:cNvPr id="7" name="Picture 6">
            <a:extLst>
              <a:ext uri="{FF2B5EF4-FFF2-40B4-BE49-F238E27FC236}">
                <a16:creationId xmlns:a16="http://schemas.microsoft.com/office/drawing/2014/main" id="{1535CAF1-30FB-4395-A3BD-45C1DF94D05A}"/>
              </a:ext>
            </a:extLst>
          </p:cNvPr>
          <p:cNvPicPr>
            <a:picLocks noChangeAspect="1"/>
          </p:cNvPicPr>
          <p:nvPr/>
        </p:nvPicPr>
        <p:blipFill rotWithShape="1">
          <a:blip r:embed="rId2"/>
          <a:srcRect b="4106"/>
          <a:stretch/>
        </p:blipFill>
        <p:spPr>
          <a:xfrm>
            <a:off x="4752022" y="2734892"/>
            <a:ext cx="3753346" cy="2511601"/>
          </a:xfrm>
          <a:prstGeom prst="rect">
            <a:avLst/>
          </a:prstGeom>
          <a:ln>
            <a:noFill/>
          </a:ln>
        </p:spPr>
      </p:pic>
      <p:sp>
        <p:nvSpPr>
          <p:cNvPr id="5" name="Footer Placeholder 2"/>
          <p:cNvSpPr txBox="1">
            <a:spLocks/>
          </p:cNvSpPr>
          <p:nvPr/>
        </p:nvSpPr>
        <p:spPr>
          <a:xfrm>
            <a:off x="251520" y="6453336"/>
            <a:ext cx="504056" cy="332656"/>
          </a:xfrm>
          <a:prstGeom prst="rect">
            <a:avLst/>
          </a:prstGeom>
        </p:spPr>
        <p:txBody>
          <a:bodyPr/>
          <a:lstStyle>
            <a:defPPr>
              <a:defRPr lang="en-GB"/>
            </a:defPPr>
            <a:lvl1pPr algn="ctr" rtl="0" fontAlgn="base">
              <a:spcBef>
                <a:spcPct val="10000"/>
              </a:spcBef>
              <a:spcAft>
                <a:spcPct val="0"/>
              </a:spcAft>
              <a:defRPr sz="1400" b="1" kern="1200">
                <a:solidFill>
                  <a:srgbClr val="4C9CD0"/>
                </a:solidFill>
                <a:latin typeface="Whitney Book" charset="0"/>
                <a:ea typeface="ＭＳ Ｐゴシック" charset="0"/>
                <a:cs typeface="+mn-cs"/>
              </a:defRPr>
            </a:lvl1pPr>
            <a:lvl2pPr marL="457200" algn="l" rtl="0" fontAlgn="base">
              <a:spcBef>
                <a:spcPct val="10000"/>
              </a:spcBef>
              <a:spcAft>
                <a:spcPct val="0"/>
              </a:spcAft>
              <a:defRPr sz="2000" kern="1200">
                <a:solidFill>
                  <a:schemeClr val="tx1"/>
                </a:solidFill>
                <a:latin typeface="Whitney Book" charset="0"/>
                <a:ea typeface="ＭＳ Ｐゴシック" charset="0"/>
                <a:cs typeface="+mn-cs"/>
              </a:defRPr>
            </a:lvl2pPr>
            <a:lvl3pPr marL="914400" algn="l" rtl="0" fontAlgn="base">
              <a:spcBef>
                <a:spcPct val="10000"/>
              </a:spcBef>
              <a:spcAft>
                <a:spcPct val="0"/>
              </a:spcAft>
              <a:defRPr sz="2000" kern="1200">
                <a:solidFill>
                  <a:schemeClr val="tx1"/>
                </a:solidFill>
                <a:latin typeface="Whitney Book" charset="0"/>
                <a:ea typeface="ＭＳ Ｐゴシック" charset="0"/>
                <a:cs typeface="+mn-cs"/>
              </a:defRPr>
            </a:lvl3pPr>
            <a:lvl4pPr marL="1371600" algn="l" rtl="0" fontAlgn="base">
              <a:spcBef>
                <a:spcPct val="10000"/>
              </a:spcBef>
              <a:spcAft>
                <a:spcPct val="0"/>
              </a:spcAft>
              <a:defRPr sz="2000" kern="1200">
                <a:solidFill>
                  <a:schemeClr val="tx1"/>
                </a:solidFill>
                <a:latin typeface="Whitney Book" charset="0"/>
                <a:ea typeface="ＭＳ Ｐゴシック" charset="0"/>
                <a:cs typeface="+mn-cs"/>
              </a:defRPr>
            </a:lvl4pPr>
            <a:lvl5pPr marL="1828800" algn="l" rtl="0" fontAlgn="base">
              <a:spcBef>
                <a:spcPct val="10000"/>
              </a:spcBef>
              <a:spcAft>
                <a:spcPct val="0"/>
              </a:spcAft>
              <a:defRPr sz="2000" kern="1200">
                <a:solidFill>
                  <a:schemeClr val="tx1"/>
                </a:solidFill>
                <a:latin typeface="Whitney Book" charset="0"/>
                <a:ea typeface="ＭＳ Ｐゴシック" charset="0"/>
                <a:cs typeface="+mn-cs"/>
              </a:defRPr>
            </a:lvl5pPr>
            <a:lvl6pPr marL="2286000" algn="l" defTabSz="457200" rtl="0" eaLnBrk="1" latinLnBrk="0" hangingPunct="1">
              <a:defRPr sz="2000" kern="1200">
                <a:solidFill>
                  <a:schemeClr val="tx1"/>
                </a:solidFill>
                <a:latin typeface="Whitney Book" charset="0"/>
                <a:ea typeface="ＭＳ Ｐゴシック" charset="0"/>
                <a:cs typeface="+mn-cs"/>
              </a:defRPr>
            </a:lvl6pPr>
            <a:lvl7pPr marL="2743200" algn="l" defTabSz="457200" rtl="0" eaLnBrk="1" latinLnBrk="0" hangingPunct="1">
              <a:defRPr sz="2000" kern="1200">
                <a:solidFill>
                  <a:schemeClr val="tx1"/>
                </a:solidFill>
                <a:latin typeface="Whitney Book" charset="0"/>
                <a:ea typeface="ＭＳ Ｐゴシック" charset="0"/>
                <a:cs typeface="+mn-cs"/>
              </a:defRPr>
            </a:lvl7pPr>
            <a:lvl8pPr marL="3200400" algn="l" defTabSz="457200" rtl="0" eaLnBrk="1" latinLnBrk="0" hangingPunct="1">
              <a:defRPr sz="2000" kern="1200">
                <a:solidFill>
                  <a:schemeClr val="tx1"/>
                </a:solidFill>
                <a:latin typeface="Whitney Book" charset="0"/>
                <a:ea typeface="ＭＳ Ｐゴシック" charset="0"/>
                <a:cs typeface="+mn-cs"/>
              </a:defRPr>
            </a:lvl8pPr>
            <a:lvl9pPr marL="3657600" algn="l" defTabSz="457200" rtl="0" eaLnBrk="1" latinLnBrk="0" hangingPunct="1">
              <a:defRPr sz="2000" kern="1200">
                <a:solidFill>
                  <a:schemeClr val="tx1"/>
                </a:solidFill>
                <a:latin typeface="Whitney Book" charset="0"/>
                <a:ea typeface="ＭＳ Ｐゴシック" charset="0"/>
                <a:cs typeface="+mn-cs"/>
              </a:defRPr>
            </a:lvl9pPr>
          </a:lstStyle>
          <a:p>
            <a:pPr>
              <a:defRPr/>
            </a:pPr>
            <a:fld id="{00000000-1234-1234-1234-123412341234}" type="slidenum">
              <a:rPr lang="en-GB" smtClean="0">
                <a:latin typeface="Arial"/>
                <a:ea typeface="Arial"/>
                <a:cs typeface="Arial"/>
                <a:sym typeface="Arial"/>
              </a:rPr>
              <a:pPr>
                <a:defRPr/>
              </a:pPr>
              <a:t>4</a:t>
            </a:fld>
            <a:endParaRPr lang="en-GB" altLang="en-US" dirty="0"/>
          </a:p>
        </p:txBody>
      </p:sp>
      <p:sp>
        <p:nvSpPr>
          <p:cNvPr id="6" name="Shape 71"/>
          <p:cNvSpPr txBox="1">
            <a:spLocks/>
          </p:cNvSpPr>
          <p:nvPr/>
        </p:nvSpPr>
        <p:spPr>
          <a:xfrm>
            <a:off x="28388" y="1264616"/>
            <a:ext cx="9144000" cy="1870075"/>
          </a:xfrm>
          <a:prstGeom prst="rect">
            <a:avLst/>
          </a:prstGeom>
          <a:noFill/>
          <a:ln>
            <a:noFill/>
          </a:ln>
        </p:spPr>
        <p:txBody>
          <a:bodyPr wrap="square" lIns="0" tIns="0" rIns="0" bIns="0" anchor="t" anchorCtr="0">
            <a:noAutofit/>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spcBef>
                <a:spcPts val="0"/>
              </a:spcBef>
              <a:spcAft>
                <a:spcPts val="0"/>
              </a:spcAft>
              <a:buSzPct val="25000"/>
            </a:pPr>
            <a:r>
              <a:rPr lang="en-GB" sz="7200" dirty="0">
                <a:solidFill>
                  <a:srgbClr val="C40062"/>
                </a:solidFill>
                <a:latin typeface="Trebuchet MS"/>
                <a:ea typeface="Trebuchet MS"/>
                <a:cs typeface="Trebuchet MS"/>
                <a:sym typeface="Trebuchet MS"/>
              </a:rPr>
              <a:t>Activity</a:t>
            </a:r>
            <a:br>
              <a:rPr lang="en-GB" sz="7200" dirty="0">
                <a:solidFill>
                  <a:srgbClr val="C40062"/>
                </a:solidFill>
                <a:latin typeface="Trebuchet MS"/>
                <a:ea typeface="Trebuchet MS"/>
                <a:cs typeface="Trebuchet MS"/>
                <a:sym typeface="Trebuchet MS"/>
              </a:rPr>
            </a:br>
            <a:r>
              <a:rPr lang="en-GB" sz="7200" dirty="0">
                <a:solidFill>
                  <a:srgbClr val="C40062"/>
                </a:solidFill>
                <a:latin typeface="Trebuchet MS"/>
                <a:ea typeface="Trebuchet MS"/>
                <a:cs typeface="Trebuchet MS"/>
                <a:sym typeface="Trebuchet MS"/>
              </a:rPr>
              <a:t>	</a:t>
            </a:r>
          </a:p>
        </p:txBody>
      </p:sp>
    </p:spTree>
    <p:extLst>
      <p:ext uri="{BB962C8B-B14F-4D97-AF65-F5344CB8AC3E}">
        <p14:creationId xmlns:p14="http://schemas.microsoft.com/office/powerpoint/2010/main" val="3944827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774" y="1534372"/>
            <a:ext cx="9144000" cy="561975"/>
          </a:xfrm>
          <a:prstGeom prst="rect">
            <a:avLst/>
          </a:prstGeom>
        </p:spPr>
        <p:txBody>
          <a:bodyPr/>
          <a:lstStyle/>
          <a:p>
            <a:pPr algn="ctr"/>
            <a:r>
              <a:rPr lang="en-GB" sz="3200" b="1" dirty="0">
                <a:solidFill>
                  <a:srgbClr val="5087C7"/>
                </a:solidFill>
                <a:latin typeface="Trebuchet MS"/>
                <a:ea typeface="Trebuchet MS"/>
                <a:cs typeface="Trebuchet MS"/>
                <a:sym typeface="Trebuchet MS"/>
              </a:rPr>
              <a:t>What awards are available?</a:t>
            </a:r>
            <a:endParaRPr lang="en-GB" sz="3200" dirty="0">
              <a:solidFill>
                <a:srgbClr val="5087C7"/>
              </a:solidFill>
            </a:endParaRPr>
          </a:p>
        </p:txBody>
      </p:sp>
      <p:pic>
        <p:nvPicPr>
          <p:cNvPr id="5" name="Picture 2" descr="http://www.girlguidingcymru.org.uk/images/60/queensguideaward.gif">
            <a:extLst>
              <a:ext uri="{FF2B5EF4-FFF2-40B4-BE49-F238E27FC236}">
                <a16:creationId xmlns:a16="http://schemas.microsoft.com/office/drawing/2014/main" id="{0637EC12-2CFB-44FB-87F2-DDB58C8562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4814" y="2590703"/>
            <a:ext cx="1517610" cy="1622836"/>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a:extLst>
              <a:ext uri="{FF2B5EF4-FFF2-40B4-BE49-F238E27FC236}">
                <a16:creationId xmlns:a16="http://schemas.microsoft.com/office/drawing/2014/main" id="{7416C490-1B2C-4067-9776-194D2A29B746}"/>
              </a:ext>
            </a:extLst>
          </p:cNvPr>
          <p:cNvPicPr>
            <a:picLocks noChangeAspect="1"/>
          </p:cNvPicPr>
          <p:nvPr/>
        </p:nvPicPr>
        <p:blipFill rotWithShape="1">
          <a:blip r:embed="rId4"/>
          <a:srcRect l="26375" t="35993" r="41338" b="9381"/>
          <a:stretch/>
        </p:blipFill>
        <p:spPr>
          <a:xfrm>
            <a:off x="4976186" y="2458842"/>
            <a:ext cx="1872542" cy="1781198"/>
          </a:xfrm>
          <a:prstGeom prst="rect">
            <a:avLst/>
          </a:prstGeom>
        </p:spPr>
      </p:pic>
      <p:sp>
        <p:nvSpPr>
          <p:cNvPr id="11" name="TextBox 10">
            <a:extLst>
              <a:ext uri="{FF2B5EF4-FFF2-40B4-BE49-F238E27FC236}">
                <a16:creationId xmlns:a16="http://schemas.microsoft.com/office/drawing/2014/main" id="{D9676D45-1AE7-425B-9B81-7D6FBFB9C3F1}"/>
              </a:ext>
            </a:extLst>
          </p:cNvPr>
          <p:cNvSpPr txBox="1"/>
          <p:nvPr/>
        </p:nvSpPr>
        <p:spPr>
          <a:xfrm>
            <a:off x="2475700" y="4429561"/>
            <a:ext cx="2232248" cy="1323439"/>
          </a:xfrm>
          <a:prstGeom prst="rect">
            <a:avLst/>
          </a:prstGeom>
          <a:noFill/>
        </p:spPr>
        <p:txBody>
          <a:bodyPr wrap="square" rtlCol="0">
            <a:spAutoFit/>
          </a:bodyPr>
          <a:lstStyle/>
          <a:p>
            <a:pPr algn="ctr"/>
            <a:r>
              <a:rPr lang="en-GB" dirty="0">
                <a:latin typeface="Trebuchet MS" panose="020B0603020202020204" pitchFamily="34" charset="0"/>
              </a:rPr>
              <a:t>Top section awards </a:t>
            </a:r>
            <a:br>
              <a:rPr lang="en-GB" dirty="0">
                <a:latin typeface="Trebuchet MS" panose="020B0603020202020204" pitchFamily="34" charset="0"/>
              </a:rPr>
            </a:br>
            <a:r>
              <a:rPr lang="en-GB" dirty="0">
                <a:latin typeface="Trebuchet MS" panose="020B0603020202020204" pitchFamily="34" charset="0"/>
              </a:rPr>
              <a:t>(three per section)</a:t>
            </a:r>
          </a:p>
        </p:txBody>
      </p:sp>
      <p:sp>
        <p:nvSpPr>
          <p:cNvPr id="12" name="TextBox 11">
            <a:extLst>
              <a:ext uri="{FF2B5EF4-FFF2-40B4-BE49-F238E27FC236}">
                <a16:creationId xmlns:a16="http://schemas.microsoft.com/office/drawing/2014/main" id="{B646CEE7-2B6B-4C1B-8D4A-1C47E288F160}"/>
              </a:ext>
            </a:extLst>
          </p:cNvPr>
          <p:cNvSpPr txBox="1"/>
          <p:nvPr/>
        </p:nvSpPr>
        <p:spPr>
          <a:xfrm>
            <a:off x="251520" y="4429561"/>
            <a:ext cx="2072096" cy="1015663"/>
          </a:xfrm>
          <a:prstGeom prst="rect">
            <a:avLst/>
          </a:prstGeom>
          <a:noFill/>
        </p:spPr>
        <p:txBody>
          <a:bodyPr wrap="square" rtlCol="0">
            <a:spAutoFit/>
          </a:bodyPr>
          <a:lstStyle/>
          <a:p>
            <a:pPr algn="ctr"/>
            <a:r>
              <a:rPr lang="en-GB" dirty="0">
                <a:latin typeface="Trebuchet MS" panose="020B0603020202020204" pitchFamily="34" charset="0"/>
              </a:rPr>
              <a:t>Section Theme awards </a:t>
            </a:r>
            <a:br>
              <a:rPr lang="en-GB" dirty="0">
                <a:latin typeface="Trebuchet MS" panose="020B0603020202020204" pitchFamily="34" charset="0"/>
              </a:rPr>
            </a:br>
            <a:r>
              <a:rPr lang="en-GB" dirty="0">
                <a:latin typeface="Trebuchet MS" panose="020B0603020202020204" pitchFamily="34" charset="0"/>
              </a:rPr>
              <a:t>(six per section)</a:t>
            </a:r>
          </a:p>
        </p:txBody>
      </p:sp>
      <p:sp>
        <p:nvSpPr>
          <p:cNvPr id="13" name="TextBox 12">
            <a:extLst>
              <a:ext uri="{FF2B5EF4-FFF2-40B4-BE49-F238E27FC236}">
                <a16:creationId xmlns:a16="http://schemas.microsoft.com/office/drawing/2014/main" id="{BE4198C1-A1CE-4741-BA98-135A689BA5E7}"/>
              </a:ext>
            </a:extLst>
          </p:cNvPr>
          <p:cNvSpPr txBox="1"/>
          <p:nvPr/>
        </p:nvSpPr>
        <p:spPr>
          <a:xfrm>
            <a:off x="4860032" y="4429561"/>
            <a:ext cx="2072096" cy="707886"/>
          </a:xfrm>
          <a:prstGeom prst="rect">
            <a:avLst/>
          </a:prstGeom>
          <a:noFill/>
        </p:spPr>
        <p:txBody>
          <a:bodyPr wrap="square" rtlCol="0">
            <a:spAutoFit/>
          </a:bodyPr>
          <a:lstStyle/>
          <a:p>
            <a:pPr algn="ctr"/>
            <a:r>
              <a:rPr lang="en-GB" dirty="0">
                <a:latin typeface="Trebuchet MS" panose="020B0603020202020204" pitchFamily="34" charset="0"/>
              </a:rPr>
              <a:t>Commonwealth award</a:t>
            </a:r>
          </a:p>
        </p:txBody>
      </p:sp>
      <p:sp>
        <p:nvSpPr>
          <p:cNvPr id="14" name="TextBox 13">
            <a:extLst>
              <a:ext uri="{FF2B5EF4-FFF2-40B4-BE49-F238E27FC236}">
                <a16:creationId xmlns:a16="http://schemas.microsoft.com/office/drawing/2014/main" id="{8007BF0A-65B6-49CA-8B8B-DC1592428946}"/>
              </a:ext>
            </a:extLst>
          </p:cNvPr>
          <p:cNvSpPr txBox="1"/>
          <p:nvPr/>
        </p:nvSpPr>
        <p:spPr>
          <a:xfrm>
            <a:off x="6948264" y="4429561"/>
            <a:ext cx="2072096" cy="707886"/>
          </a:xfrm>
          <a:prstGeom prst="rect">
            <a:avLst/>
          </a:prstGeom>
          <a:noFill/>
        </p:spPr>
        <p:txBody>
          <a:bodyPr wrap="square" rtlCol="0">
            <a:spAutoFit/>
          </a:bodyPr>
          <a:lstStyle/>
          <a:p>
            <a:pPr algn="ctr"/>
            <a:r>
              <a:rPr lang="en-GB" dirty="0">
                <a:latin typeface="Trebuchet MS" panose="020B0603020202020204" pitchFamily="34" charset="0"/>
              </a:rPr>
              <a:t>Queen’s Guide award</a:t>
            </a:r>
          </a:p>
        </p:txBody>
      </p:sp>
      <p:pic>
        <p:nvPicPr>
          <p:cNvPr id="17" name="Picture 16">
            <a:extLst>
              <a:ext uri="{FF2B5EF4-FFF2-40B4-BE49-F238E27FC236}">
                <a16:creationId xmlns:a16="http://schemas.microsoft.com/office/drawing/2014/main" id="{4A9C7416-F3BF-4E48-8B2B-2FB894F06E4A}"/>
              </a:ext>
            </a:extLst>
          </p:cNvPr>
          <p:cNvPicPr>
            <a:picLocks noChangeAspect="1"/>
          </p:cNvPicPr>
          <p:nvPr/>
        </p:nvPicPr>
        <p:blipFill>
          <a:blip r:embed="rId5"/>
          <a:stretch>
            <a:fillRect/>
          </a:stretch>
        </p:blipFill>
        <p:spPr>
          <a:xfrm>
            <a:off x="611560" y="2485345"/>
            <a:ext cx="1449242" cy="1740993"/>
          </a:xfrm>
          <a:prstGeom prst="rect">
            <a:avLst/>
          </a:prstGeom>
        </p:spPr>
      </p:pic>
      <p:pic>
        <p:nvPicPr>
          <p:cNvPr id="3" name="Picture 2">
            <a:extLst>
              <a:ext uri="{FF2B5EF4-FFF2-40B4-BE49-F238E27FC236}">
                <a16:creationId xmlns:a16="http://schemas.microsoft.com/office/drawing/2014/main" id="{7CEB849C-C0A4-4E9B-B9C8-BE784C18EEE2}"/>
              </a:ext>
            </a:extLst>
          </p:cNvPr>
          <p:cNvPicPr>
            <a:picLocks noChangeAspect="1"/>
          </p:cNvPicPr>
          <p:nvPr/>
        </p:nvPicPr>
        <p:blipFill>
          <a:blip r:embed="rId6"/>
          <a:stretch>
            <a:fillRect/>
          </a:stretch>
        </p:blipFill>
        <p:spPr>
          <a:xfrm>
            <a:off x="2699792" y="2490208"/>
            <a:ext cx="1763751" cy="1740993"/>
          </a:xfrm>
          <a:prstGeom prst="rect">
            <a:avLst/>
          </a:prstGeom>
        </p:spPr>
      </p:pic>
      <p:sp>
        <p:nvSpPr>
          <p:cNvPr id="15" name="Footer Placeholder 2"/>
          <p:cNvSpPr txBox="1">
            <a:spLocks/>
          </p:cNvSpPr>
          <p:nvPr/>
        </p:nvSpPr>
        <p:spPr>
          <a:xfrm>
            <a:off x="251520" y="6453336"/>
            <a:ext cx="504056" cy="332656"/>
          </a:xfrm>
          <a:prstGeom prst="rect">
            <a:avLst/>
          </a:prstGeom>
        </p:spPr>
        <p:txBody>
          <a:bodyPr/>
          <a:lstStyle>
            <a:defPPr>
              <a:defRPr lang="en-GB"/>
            </a:defPPr>
            <a:lvl1pPr algn="ctr" rtl="0" fontAlgn="base">
              <a:spcBef>
                <a:spcPct val="10000"/>
              </a:spcBef>
              <a:spcAft>
                <a:spcPct val="0"/>
              </a:spcAft>
              <a:defRPr sz="1400" b="1" kern="1200">
                <a:solidFill>
                  <a:srgbClr val="4C9CD0"/>
                </a:solidFill>
                <a:latin typeface="Whitney Book" charset="0"/>
                <a:ea typeface="ＭＳ Ｐゴシック" charset="0"/>
                <a:cs typeface="+mn-cs"/>
              </a:defRPr>
            </a:lvl1pPr>
            <a:lvl2pPr marL="457200" algn="l" rtl="0" fontAlgn="base">
              <a:spcBef>
                <a:spcPct val="10000"/>
              </a:spcBef>
              <a:spcAft>
                <a:spcPct val="0"/>
              </a:spcAft>
              <a:defRPr sz="2000" kern="1200">
                <a:solidFill>
                  <a:schemeClr val="tx1"/>
                </a:solidFill>
                <a:latin typeface="Whitney Book" charset="0"/>
                <a:ea typeface="ＭＳ Ｐゴシック" charset="0"/>
                <a:cs typeface="+mn-cs"/>
              </a:defRPr>
            </a:lvl2pPr>
            <a:lvl3pPr marL="914400" algn="l" rtl="0" fontAlgn="base">
              <a:spcBef>
                <a:spcPct val="10000"/>
              </a:spcBef>
              <a:spcAft>
                <a:spcPct val="0"/>
              </a:spcAft>
              <a:defRPr sz="2000" kern="1200">
                <a:solidFill>
                  <a:schemeClr val="tx1"/>
                </a:solidFill>
                <a:latin typeface="Whitney Book" charset="0"/>
                <a:ea typeface="ＭＳ Ｐゴシック" charset="0"/>
                <a:cs typeface="+mn-cs"/>
              </a:defRPr>
            </a:lvl3pPr>
            <a:lvl4pPr marL="1371600" algn="l" rtl="0" fontAlgn="base">
              <a:spcBef>
                <a:spcPct val="10000"/>
              </a:spcBef>
              <a:spcAft>
                <a:spcPct val="0"/>
              </a:spcAft>
              <a:defRPr sz="2000" kern="1200">
                <a:solidFill>
                  <a:schemeClr val="tx1"/>
                </a:solidFill>
                <a:latin typeface="Whitney Book" charset="0"/>
                <a:ea typeface="ＭＳ Ｐゴシック" charset="0"/>
                <a:cs typeface="+mn-cs"/>
              </a:defRPr>
            </a:lvl4pPr>
            <a:lvl5pPr marL="1828800" algn="l" rtl="0" fontAlgn="base">
              <a:spcBef>
                <a:spcPct val="10000"/>
              </a:spcBef>
              <a:spcAft>
                <a:spcPct val="0"/>
              </a:spcAft>
              <a:defRPr sz="2000" kern="1200">
                <a:solidFill>
                  <a:schemeClr val="tx1"/>
                </a:solidFill>
                <a:latin typeface="Whitney Book" charset="0"/>
                <a:ea typeface="ＭＳ Ｐゴシック" charset="0"/>
                <a:cs typeface="+mn-cs"/>
              </a:defRPr>
            </a:lvl5pPr>
            <a:lvl6pPr marL="2286000" algn="l" defTabSz="457200" rtl="0" eaLnBrk="1" latinLnBrk="0" hangingPunct="1">
              <a:defRPr sz="2000" kern="1200">
                <a:solidFill>
                  <a:schemeClr val="tx1"/>
                </a:solidFill>
                <a:latin typeface="Whitney Book" charset="0"/>
                <a:ea typeface="ＭＳ Ｐゴシック" charset="0"/>
                <a:cs typeface="+mn-cs"/>
              </a:defRPr>
            </a:lvl6pPr>
            <a:lvl7pPr marL="2743200" algn="l" defTabSz="457200" rtl="0" eaLnBrk="1" latinLnBrk="0" hangingPunct="1">
              <a:defRPr sz="2000" kern="1200">
                <a:solidFill>
                  <a:schemeClr val="tx1"/>
                </a:solidFill>
                <a:latin typeface="Whitney Book" charset="0"/>
                <a:ea typeface="ＭＳ Ｐゴシック" charset="0"/>
                <a:cs typeface="+mn-cs"/>
              </a:defRPr>
            </a:lvl7pPr>
            <a:lvl8pPr marL="3200400" algn="l" defTabSz="457200" rtl="0" eaLnBrk="1" latinLnBrk="0" hangingPunct="1">
              <a:defRPr sz="2000" kern="1200">
                <a:solidFill>
                  <a:schemeClr val="tx1"/>
                </a:solidFill>
                <a:latin typeface="Whitney Book" charset="0"/>
                <a:ea typeface="ＭＳ Ｐゴシック" charset="0"/>
                <a:cs typeface="+mn-cs"/>
              </a:defRPr>
            </a:lvl8pPr>
            <a:lvl9pPr marL="3657600" algn="l" defTabSz="457200" rtl="0" eaLnBrk="1" latinLnBrk="0" hangingPunct="1">
              <a:defRPr sz="2000" kern="1200">
                <a:solidFill>
                  <a:schemeClr val="tx1"/>
                </a:solidFill>
                <a:latin typeface="Whitney Book" charset="0"/>
                <a:ea typeface="ＭＳ Ｐゴシック" charset="0"/>
                <a:cs typeface="+mn-cs"/>
              </a:defRPr>
            </a:lvl9pPr>
          </a:lstStyle>
          <a:p>
            <a:pPr>
              <a:defRPr/>
            </a:pPr>
            <a:fld id="{00000000-1234-1234-1234-123412341234}" type="slidenum">
              <a:rPr lang="en-GB" smtClean="0">
                <a:latin typeface="Arial"/>
                <a:ea typeface="Arial"/>
                <a:cs typeface="Arial"/>
                <a:sym typeface="Arial"/>
              </a:rPr>
              <a:pPr>
                <a:defRPr/>
              </a:pPr>
              <a:t>5</a:t>
            </a:fld>
            <a:endParaRPr lang="en-GB" altLang="en-US" dirty="0"/>
          </a:p>
        </p:txBody>
      </p:sp>
    </p:spTree>
    <p:extLst>
      <p:ext uri="{BB962C8B-B14F-4D97-AF65-F5344CB8AC3E}">
        <p14:creationId xmlns:p14="http://schemas.microsoft.com/office/powerpoint/2010/main" val="4266379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p:cNvSpPr txBox="1">
            <a:spLocks/>
          </p:cNvSpPr>
          <p:nvPr/>
        </p:nvSpPr>
        <p:spPr>
          <a:xfrm>
            <a:off x="251520" y="6453336"/>
            <a:ext cx="504056" cy="332656"/>
          </a:xfrm>
          <a:prstGeom prst="rect">
            <a:avLst/>
          </a:prstGeom>
        </p:spPr>
        <p:txBody>
          <a:bodyPr/>
          <a:lstStyle>
            <a:defPPr>
              <a:defRPr lang="en-GB"/>
            </a:defPPr>
            <a:lvl1pPr algn="ctr" rtl="0" fontAlgn="base">
              <a:spcBef>
                <a:spcPct val="10000"/>
              </a:spcBef>
              <a:spcAft>
                <a:spcPct val="0"/>
              </a:spcAft>
              <a:defRPr sz="1400" b="1" kern="1200">
                <a:solidFill>
                  <a:srgbClr val="4C9CD0"/>
                </a:solidFill>
                <a:latin typeface="Whitney Book" charset="0"/>
                <a:ea typeface="ＭＳ Ｐゴシック" charset="0"/>
                <a:cs typeface="+mn-cs"/>
              </a:defRPr>
            </a:lvl1pPr>
            <a:lvl2pPr marL="457200" algn="l" rtl="0" fontAlgn="base">
              <a:spcBef>
                <a:spcPct val="10000"/>
              </a:spcBef>
              <a:spcAft>
                <a:spcPct val="0"/>
              </a:spcAft>
              <a:defRPr sz="2000" kern="1200">
                <a:solidFill>
                  <a:schemeClr val="tx1"/>
                </a:solidFill>
                <a:latin typeface="Whitney Book" charset="0"/>
                <a:ea typeface="ＭＳ Ｐゴシック" charset="0"/>
                <a:cs typeface="+mn-cs"/>
              </a:defRPr>
            </a:lvl2pPr>
            <a:lvl3pPr marL="914400" algn="l" rtl="0" fontAlgn="base">
              <a:spcBef>
                <a:spcPct val="10000"/>
              </a:spcBef>
              <a:spcAft>
                <a:spcPct val="0"/>
              </a:spcAft>
              <a:defRPr sz="2000" kern="1200">
                <a:solidFill>
                  <a:schemeClr val="tx1"/>
                </a:solidFill>
                <a:latin typeface="Whitney Book" charset="0"/>
                <a:ea typeface="ＭＳ Ｐゴシック" charset="0"/>
                <a:cs typeface="+mn-cs"/>
              </a:defRPr>
            </a:lvl3pPr>
            <a:lvl4pPr marL="1371600" algn="l" rtl="0" fontAlgn="base">
              <a:spcBef>
                <a:spcPct val="10000"/>
              </a:spcBef>
              <a:spcAft>
                <a:spcPct val="0"/>
              </a:spcAft>
              <a:defRPr sz="2000" kern="1200">
                <a:solidFill>
                  <a:schemeClr val="tx1"/>
                </a:solidFill>
                <a:latin typeface="Whitney Book" charset="0"/>
                <a:ea typeface="ＭＳ Ｐゴシック" charset="0"/>
                <a:cs typeface="+mn-cs"/>
              </a:defRPr>
            </a:lvl4pPr>
            <a:lvl5pPr marL="1828800" algn="l" rtl="0" fontAlgn="base">
              <a:spcBef>
                <a:spcPct val="10000"/>
              </a:spcBef>
              <a:spcAft>
                <a:spcPct val="0"/>
              </a:spcAft>
              <a:defRPr sz="2000" kern="1200">
                <a:solidFill>
                  <a:schemeClr val="tx1"/>
                </a:solidFill>
                <a:latin typeface="Whitney Book" charset="0"/>
                <a:ea typeface="ＭＳ Ｐゴシック" charset="0"/>
                <a:cs typeface="+mn-cs"/>
              </a:defRPr>
            </a:lvl5pPr>
            <a:lvl6pPr marL="2286000" algn="l" defTabSz="457200" rtl="0" eaLnBrk="1" latinLnBrk="0" hangingPunct="1">
              <a:defRPr sz="2000" kern="1200">
                <a:solidFill>
                  <a:schemeClr val="tx1"/>
                </a:solidFill>
                <a:latin typeface="Whitney Book" charset="0"/>
                <a:ea typeface="ＭＳ Ｐゴシック" charset="0"/>
                <a:cs typeface="+mn-cs"/>
              </a:defRPr>
            </a:lvl6pPr>
            <a:lvl7pPr marL="2743200" algn="l" defTabSz="457200" rtl="0" eaLnBrk="1" latinLnBrk="0" hangingPunct="1">
              <a:defRPr sz="2000" kern="1200">
                <a:solidFill>
                  <a:schemeClr val="tx1"/>
                </a:solidFill>
                <a:latin typeface="Whitney Book" charset="0"/>
                <a:ea typeface="ＭＳ Ｐゴシック" charset="0"/>
                <a:cs typeface="+mn-cs"/>
              </a:defRPr>
            </a:lvl7pPr>
            <a:lvl8pPr marL="3200400" algn="l" defTabSz="457200" rtl="0" eaLnBrk="1" latinLnBrk="0" hangingPunct="1">
              <a:defRPr sz="2000" kern="1200">
                <a:solidFill>
                  <a:schemeClr val="tx1"/>
                </a:solidFill>
                <a:latin typeface="Whitney Book" charset="0"/>
                <a:ea typeface="ＭＳ Ｐゴシック" charset="0"/>
                <a:cs typeface="+mn-cs"/>
              </a:defRPr>
            </a:lvl8pPr>
            <a:lvl9pPr marL="3657600" algn="l" defTabSz="457200" rtl="0" eaLnBrk="1" latinLnBrk="0" hangingPunct="1">
              <a:defRPr sz="2000" kern="1200">
                <a:solidFill>
                  <a:schemeClr val="tx1"/>
                </a:solidFill>
                <a:latin typeface="Whitney Book" charset="0"/>
                <a:ea typeface="ＭＳ Ｐゴシック" charset="0"/>
                <a:cs typeface="+mn-cs"/>
              </a:defRPr>
            </a:lvl9pPr>
          </a:lstStyle>
          <a:p>
            <a:pPr>
              <a:defRPr/>
            </a:pPr>
            <a:fld id="{00000000-1234-1234-1234-123412341234}" type="slidenum">
              <a:rPr lang="en-GB" smtClean="0">
                <a:latin typeface="Arial"/>
                <a:ea typeface="Arial"/>
                <a:cs typeface="Arial"/>
                <a:sym typeface="Arial"/>
              </a:rPr>
              <a:pPr>
                <a:defRPr/>
              </a:pPr>
              <a:t>6</a:t>
            </a:fld>
            <a:endParaRPr lang="en-GB" altLang="en-US" dirty="0"/>
          </a:p>
        </p:txBody>
      </p:sp>
      <p:sp>
        <p:nvSpPr>
          <p:cNvPr id="13" name="Title 1"/>
          <p:cNvSpPr txBox="1">
            <a:spLocks/>
          </p:cNvSpPr>
          <p:nvPr/>
        </p:nvSpPr>
        <p:spPr>
          <a:xfrm>
            <a:off x="0" y="1128643"/>
            <a:ext cx="9144000" cy="561975"/>
          </a:xfrm>
          <a:prstGeom prst="rect">
            <a:avLst/>
          </a:prstGeom>
        </p:spPr>
        <p:txBody>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r>
              <a:rPr lang="en-GB" sz="3200" dirty="0">
                <a:solidFill>
                  <a:srgbClr val="5087C7"/>
                </a:solidFill>
                <a:latin typeface="Trebuchet MS"/>
                <a:ea typeface="Trebuchet MS"/>
                <a:cs typeface="Trebuchet MS"/>
                <a:sym typeface="Trebuchet MS"/>
              </a:rPr>
              <a:t>Theme awards</a:t>
            </a:r>
            <a:endParaRPr lang="en-GB" sz="3200" dirty="0">
              <a:solidFill>
                <a:srgbClr val="5087C7"/>
              </a:solidFill>
            </a:endParaRPr>
          </a:p>
        </p:txBody>
      </p:sp>
      <p:pic>
        <p:nvPicPr>
          <p:cNvPr id="2" name="C312B4AC-E5E2-4988-B3C3-82FD0C109688" descr="90885E73-A2CC-4C00-B590-ED501AC23193@home">
            <a:extLst>
              <a:ext uri="{FF2B5EF4-FFF2-40B4-BE49-F238E27FC236}">
                <a16:creationId xmlns:a16="http://schemas.microsoft.com/office/drawing/2014/main" id="{86CB169A-AB6F-49A7-9466-10AFB2BF1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0" y="3376736"/>
            <a:ext cx="9055007"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a:extLst>
              <a:ext uri="{FF2B5EF4-FFF2-40B4-BE49-F238E27FC236}">
                <a16:creationId xmlns:a16="http://schemas.microsoft.com/office/drawing/2014/main" id="{B30E9094-1D8E-46B1-82CE-9D104BFCFC64}"/>
              </a:ext>
            </a:extLst>
          </p:cNvPr>
          <p:cNvSpPr txBox="1">
            <a:spLocks/>
          </p:cNvSpPr>
          <p:nvPr/>
        </p:nvSpPr>
        <p:spPr>
          <a:xfrm>
            <a:off x="0" y="2031533"/>
            <a:ext cx="9144000" cy="1143001"/>
          </a:xfrm>
          <a:prstGeom prst="rect">
            <a:avLst/>
          </a:prstGeom>
        </p:spPr>
        <p:txBody>
          <a:bodyPr/>
          <a:lstStyle>
            <a:lvl1pPr algn="l" rtl="0" eaLnBrk="1" fontAlgn="base" hangingPunct="1">
              <a:spcBef>
                <a:spcPct val="10000"/>
              </a:spcBef>
              <a:spcAft>
                <a:spcPct val="0"/>
              </a:spcAft>
              <a:defRPr sz="2123" b="1">
                <a:solidFill>
                  <a:schemeClr val="accent1"/>
                </a:solidFill>
                <a:latin typeface="+mn-lt"/>
                <a:ea typeface="ＭＳ Ｐゴシック" charset="0"/>
                <a:cs typeface="+mn-cs"/>
              </a:defRPr>
            </a:lvl1pPr>
            <a:lvl2pPr marL="1466" algn="l" rtl="0" eaLnBrk="1" fontAlgn="base" hangingPunct="1">
              <a:spcBef>
                <a:spcPct val="10000"/>
              </a:spcBef>
              <a:spcAft>
                <a:spcPct val="0"/>
              </a:spcAft>
              <a:defRPr sz="1846">
                <a:solidFill>
                  <a:schemeClr val="tx1"/>
                </a:solidFill>
                <a:latin typeface="+mn-lt"/>
                <a:ea typeface="ＭＳ Ｐゴシック" charset="0"/>
              </a:defRPr>
            </a:lvl2pPr>
            <a:lvl3pPr marL="167058" indent="-164127" algn="l" rtl="0" eaLnBrk="1" fontAlgn="base" hangingPunct="1">
              <a:spcBef>
                <a:spcPct val="10000"/>
              </a:spcBef>
              <a:spcAft>
                <a:spcPct val="80000"/>
              </a:spcAft>
              <a:buChar char="•"/>
              <a:defRPr sz="1846">
                <a:solidFill>
                  <a:schemeClr val="tx1"/>
                </a:solidFill>
                <a:latin typeface="+mn-lt"/>
                <a:ea typeface="ＭＳ Ｐゴシック" charset="0"/>
              </a:defRPr>
            </a:lvl3pPr>
            <a:lvl4pPr marL="1477145" indent="-211021" algn="l" rtl="0" eaLnBrk="1" fontAlgn="base" hangingPunct="1">
              <a:spcBef>
                <a:spcPct val="20000"/>
              </a:spcBef>
              <a:spcAft>
                <a:spcPct val="0"/>
              </a:spcAft>
              <a:buChar char="–"/>
              <a:defRPr sz="1846">
                <a:solidFill>
                  <a:schemeClr val="tx1"/>
                </a:solidFill>
                <a:latin typeface="Whitney Book" pitchFamily="50" charset="0"/>
                <a:ea typeface="ＭＳ Ｐゴシック" charset="0"/>
              </a:defRPr>
            </a:lvl4pPr>
            <a:lvl5pPr marL="1899186" indent="-211021" algn="l" rtl="0" eaLnBrk="1" fontAlgn="base" hangingPunct="1">
              <a:spcBef>
                <a:spcPct val="20000"/>
              </a:spcBef>
              <a:spcAft>
                <a:spcPct val="0"/>
              </a:spcAft>
              <a:buChar char="»"/>
              <a:defRPr sz="1846">
                <a:solidFill>
                  <a:schemeClr val="tx1"/>
                </a:solidFill>
                <a:latin typeface="Whitney Book" pitchFamily="50" charset="0"/>
                <a:ea typeface="ＭＳ Ｐゴシック" charset="0"/>
              </a:defRPr>
            </a:lvl5pPr>
            <a:lvl6pPr marL="2321227" indent="-211021" algn="l" rtl="0" eaLnBrk="1" fontAlgn="base" hangingPunct="1">
              <a:spcBef>
                <a:spcPct val="20000"/>
              </a:spcBef>
              <a:spcAft>
                <a:spcPct val="0"/>
              </a:spcAft>
              <a:buChar char="»"/>
              <a:defRPr sz="1846">
                <a:solidFill>
                  <a:schemeClr val="tx1"/>
                </a:solidFill>
                <a:latin typeface="Whitney Book" pitchFamily="50" charset="0"/>
              </a:defRPr>
            </a:lvl6pPr>
            <a:lvl7pPr marL="2743269" indent="-211021" algn="l" rtl="0" eaLnBrk="1" fontAlgn="base" hangingPunct="1">
              <a:spcBef>
                <a:spcPct val="20000"/>
              </a:spcBef>
              <a:spcAft>
                <a:spcPct val="0"/>
              </a:spcAft>
              <a:buChar char="»"/>
              <a:defRPr sz="1846">
                <a:solidFill>
                  <a:schemeClr val="tx1"/>
                </a:solidFill>
                <a:latin typeface="Whitney Book" pitchFamily="50" charset="0"/>
              </a:defRPr>
            </a:lvl7pPr>
            <a:lvl8pPr marL="3165310" indent="-211021" algn="l" rtl="0" eaLnBrk="1" fontAlgn="base" hangingPunct="1">
              <a:spcBef>
                <a:spcPct val="20000"/>
              </a:spcBef>
              <a:spcAft>
                <a:spcPct val="0"/>
              </a:spcAft>
              <a:buChar char="»"/>
              <a:defRPr sz="1846">
                <a:solidFill>
                  <a:schemeClr val="tx1"/>
                </a:solidFill>
                <a:latin typeface="Whitney Book" pitchFamily="50" charset="0"/>
              </a:defRPr>
            </a:lvl8pPr>
            <a:lvl9pPr marL="3587351" indent="-211021" algn="l" rtl="0" eaLnBrk="1" fontAlgn="base" hangingPunct="1">
              <a:spcBef>
                <a:spcPct val="20000"/>
              </a:spcBef>
              <a:spcAft>
                <a:spcPct val="0"/>
              </a:spcAft>
              <a:buChar char="»"/>
              <a:defRPr sz="1846">
                <a:solidFill>
                  <a:schemeClr val="tx1"/>
                </a:solidFill>
                <a:latin typeface="Whitney Book" pitchFamily="50" charset="0"/>
              </a:defRPr>
            </a:lvl9pPr>
          </a:lstStyle>
          <a:p>
            <a:pPr marL="203200" algn="ctr"/>
            <a:r>
              <a:rPr lang="en-GB" sz="2800" dirty="0">
                <a:solidFill>
                  <a:srgbClr val="C40062"/>
                </a:solidFill>
                <a:latin typeface="Trebuchet MS" panose="020B0603020202020204" pitchFamily="34" charset="0"/>
              </a:rPr>
              <a:t>Six</a:t>
            </a:r>
            <a:r>
              <a:rPr lang="en-GB" sz="2800" b="0" dirty="0">
                <a:solidFill>
                  <a:schemeClr val="tx1"/>
                </a:solidFill>
                <a:latin typeface="Trebuchet MS" panose="020B0603020202020204" pitchFamily="34" charset="0"/>
              </a:rPr>
              <a:t> awards to match </a:t>
            </a:r>
            <a:br>
              <a:rPr lang="en-GB" sz="2800" b="0" dirty="0">
                <a:solidFill>
                  <a:schemeClr val="tx1"/>
                </a:solidFill>
                <a:latin typeface="Trebuchet MS" panose="020B0603020202020204" pitchFamily="34" charset="0"/>
              </a:rPr>
            </a:br>
            <a:r>
              <a:rPr lang="en-GB" sz="2800" b="0" dirty="0">
                <a:solidFill>
                  <a:schemeClr val="tx1"/>
                </a:solidFill>
                <a:latin typeface="Trebuchet MS" panose="020B0603020202020204" pitchFamily="34" charset="0"/>
              </a:rPr>
              <a:t>the </a:t>
            </a:r>
            <a:r>
              <a:rPr lang="en-GB" sz="2800" dirty="0">
                <a:solidFill>
                  <a:srgbClr val="C40062"/>
                </a:solidFill>
                <a:latin typeface="Trebuchet MS" panose="020B0603020202020204" pitchFamily="34" charset="0"/>
              </a:rPr>
              <a:t>six</a:t>
            </a:r>
            <a:r>
              <a:rPr lang="en-GB" sz="2800" b="0" dirty="0">
                <a:solidFill>
                  <a:schemeClr val="tx1"/>
                </a:solidFill>
                <a:latin typeface="Trebuchet MS" panose="020B0603020202020204" pitchFamily="34" charset="0"/>
              </a:rPr>
              <a:t> themes for each section</a:t>
            </a:r>
          </a:p>
          <a:p>
            <a:pPr marL="203200"/>
            <a:endParaRPr lang="en-GB" sz="2800" dirty="0">
              <a:latin typeface="Trebuchet MS" panose="020B0603020202020204" pitchFamily="34" charset="0"/>
            </a:endParaRPr>
          </a:p>
          <a:p>
            <a:pPr marL="203200"/>
            <a:endParaRPr lang="en-GB" sz="2800" dirty="0">
              <a:latin typeface="Trebuchet MS" panose="020B0603020202020204" pitchFamily="34" charset="0"/>
            </a:endParaRPr>
          </a:p>
          <a:p>
            <a:pPr marL="203200"/>
            <a:endParaRPr lang="en-GB" sz="2800" dirty="0">
              <a:latin typeface="Trebuchet MS" panose="020B0603020202020204" pitchFamily="34" charset="0"/>
            </a:endParaRPr>
          </a:p>
        </p:txBody>
      </p:sp>
    </p:spTree>
    <p:extLst>
      <p:ext uri="{BB962C8B-B14F-4D97-AF65-F5344CB8AC3E}">
        <p14:creationId xmlns:p14="http://schemas.microsoft.com/office/powerpoint/2010/main" val="1050775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2"/>
          <p:cNvSpPr txBox="1">
            <a:spLocks/>
          </p:cNvSpPr>
          <p:nvPr/>
        </p:nvSpPr>
        <p:spPr>
          <a:xfrm>
            <a:off x="251520" y="6453336"/>
            <a:ext cx="504056" cy="332656"/>
          </a:xfrm>
          <a:prstGeom prst="rect">
            <a:avLst/>
          </a:prstGeom>
        </p:spPr>
        <p:txBody>
          <a:bodyPr/>
          <a:lstStyle>
            <a:defPPr>
              <a:defRPr lang="en-GB"/>
            </a:defPPr>
            <a:lvl1pPr algn="ctr" rtl="0" fontAlgn="base">
              <a:spcBef>
                <a:spcPct val="10000"/>
              </a:spcBef>
              <a:spcAft>
                <a:spcPct val="0"/>
              </a:spcAft>
              <a:defRPr sz="1400" b="1" kern="1200">
                <a:solidFill>
                  <a:srgbClr val="4C9CD0"/>
                </a:solidFill>
                <a:latin typeface="Whitney Book" charset="0"/>
                <a:ea typeface="ＭＳ Ｐゴシック" charset="0"/>
                <a:cs typeface="+mn-cs"/>
              </a:defRPr>
            </a:lvl1pPr>
            <a:lvl2pPr marL="457200" algn="l" rtl="0" fontAlgn="base">
              <a:spcBef>
                <a:spcPct val="10000"/>
              </a:spcBef>
              <a:spcAft>
                <a:spcPct val="0"/>
              </a:spcAft>
              <a:defRPr sz="2000" kern="1200">
                <a:solidFill>
                  <a:schemeClr val="tx1"/>
                </a:solidFill>
                <a:latin typeface="Whitney Book" charset="0"/>
                <a:ea typeface="ＭＳ Ｐゴシック" charset="0"/>
                <a:cs typeface="+mn-cs"/>
              </a:defRPr>
            </a:lvl2pPr>
            <a:lvl3pPr marL="914400" algn="l" rtl="0" fontAlgn="base">
              <a:spcBef>
                <a:spcPct val="10000"/>
              </a:spcBef>
              <a:spcAft>
                <a:spcPct val="0"/>
              </a:spcAft>
              <a:defRPr sz="2000" kern="1200">
                <a:solidFill>
                  <a:schemeClr val="tx1"/>
                </a:solidFill>
                <a:latin typeface="Whitney Book" charset="0"/>
                <a:ea typeface="ＭＳ Ｐゴシック" charset="0"/>
                <a:cs typeface="+mn-cs"/>
              </a:defRPr>
            </a:lvl3pPr>
            <a:lvl4pPr marL="1371600" algn="l" rtl="0" fontAlgn="base">
              <a:spcBef>
                <a:spcPct val="10000"/>
              </a:spcBef>
              <a:spcAft>
                <a:spcPct val="0"/>
              </a:spcAft>
              <a:defRPr sz="2000" kern="1200">
                <a:solidFill>
                  <a:schemeClr val="tx1"/>
                </a:solidFill>
                <a:latin typeface="Whitney Book" charset="0"/>
                <a:ea typeface="ＭＳ Ｐゴシック" charset="0"/>
                <a:cs typeface="+mn-cs"/>
              </a:defRPr>
            </a:lvl4pPr>
            <a:lvl5pPr marL="1828800" algn="l" rtl="0" fontAlgn="base">
              <a:spcBef>
                <a:spcPct val="10000"/>
              </a:spcBef>
              <a:spcAft>
                <a:spcPct val="0"/>
              </a:spcAft>
              <a:defRPr sz="2000" kern="1200">
                <a:solidFill>
                  <a:schemeClr val="tx1"/>
                </a:solidFill>
                <a:latin typeface="Whitney Book" charset="0"/>
                <a:ea typeface="ＭＳ Ｐゴシック" charset="0"/>
                <a:cs typeface="+mn-cs"/>
              </a:defRPr>
            </a:lvl5pPr>
            <a:lvl6pPr marL="2286000" algn="l" defTabSz="457200" rtl="0" eaLnBrk="1" latinLnBrk="0" hangingPunct="1">
              <a:defRPr sz="2000" kern="1200">
                <a:solidFill>
                  <a:schemeClr val="tx1"/>
                </a:solidFill>
                <a:latin typeface="Whitney Book" charset="0"/>
                <a:ea typeface="ＭＳ Ｐゴシック" charset="0"/>
                <a:cs typeface="+mn-cs"/>
              </a:defRPr>
            </a:lvl6pPr>
            <a:lvl7pPr marL="2743200" algn="l" defTabSz="457200" rtl="0" eaLnBrk="1" latinLnBrk="0" hangingPunct="1">
              <a:defRPr sz="2000" kern="1200">
                <a:solidFill>
                  <a:schemeClr val="tx1"/>
                </a:solidFill>
                <a:latin typeface="Whitney Book" charset="0"/>
                <a:ea typeface="ＭＳ Ｐゴシック" charset="0"/>
                <a:cs typeface="+mn-cs"/>
              </a:defRPr>
            </a:lvl7pPr>
            <a:lvl8pPr marL="3200400" algn="l" defTabSz="457200" rtl="0" eaLnBrk="1" latinLnBrk="0" hangingPunct="1">
              <a:defRPr sz="2000" kern="1200">
                <a:solidFill>
                  <a:schemeClr val="tx1"/>
                </a:solidFill>
                <a:latin typeface="Whitney Book" charset="0"/>
                <a:ea typeface="ＭＳ Ｐゴシック" charset="0"/>
                <a:cs typeface="+mn-cs"/>
              </a:defRPr>
            </a:lvl8pPr>
            <a:lvl9pPr marL="3657600" algn="l" defTabSz="457200" rtl="0" eaLnBrk="1" latinLnBrk="0" hangingPunct="1">
              <a:defRPr sz="2000" kern="1200">
                <a:solidFill>
                  <a:schemeClr val="tx1"/>
                </a:solidFill>
                <a:latin typeface="Whitney Book" charset="0"/>
                <a:ea typeface="ＭＳ Ｐゴシック" charset="0"/>
                <a:cs typeface="+mn-cs"/>
              </a:defRPr>
            </a:lvl9pPr>
          </a:lstStyle>
          <a:p>
            <a:pPr>
              <a:defRPr/>
            </a:pPr>
            <a:fld id="{00000000-1234-1234-1234-123412341234}" type="slidenum">
              <a:rPr lang="en-GB" smtClean="0">
                <a:latin typeface="Arial"/>
                <a:ea typeface="Arial"/>
                <a:cs typeface="Arial"/>
                <a:sym typeface="Arial"/>
              </a:rPr>
              <a:pPr>
                <a:defRPr/>
              </a:pPr>
              <a:t>7</a:t>
            </a:fld>
            <a:endParaRPr lang="en-GB" altLang="en-US" dirty="0"/>
          </a:p>
        </p:txBody>
      </p:sp>
      <p:sp>
        <p:nvSpPr>
          <p:cNvPr id="4" name="Oval 3">
            <a:extLst>
              <a:ext uri="{FF2B5EF4-FFF2-40B4-BE49-F238E27FC236}">
                <a16:creationId xmlns:a16="http://schemas.microsoft.com/office/drawing/2014/main" id="{8EC7E2E3-D657-4D33-B28F-D77F69EC1EBA}"/>
              </a:ext>
            </a:extLst>
          </p:cNvPr>
          <p:cNvSpPr/>
          <p:nvPr/>
        </p:nvSpPr>
        <p:spPr bwMode="auto">
          <a:xfrm>
            <a:off x="647834" y="2924944"/>
            <a:ext cx="1809952" cy="1740947"/>
          </a:xfrm>
          <a:prstGeom prst="ellipse">
            <a:avLst/>
          </a:prstGeom>
          <a:solidFill>
            <a:srgbClr val="F47A6E"/>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10000"/>
              </a:spcBef>
              <a:spcAft>
                <a:spcPct val="0"/>
              </a:spcAft>
              <a:buClrTx/>
              <a:buSzTx/>
              <a:buFontTx/>
              <a:buNone/>
              <a:tabLst/>
            </a:pPr>
            <a:endParaRPr kumimoji="0" lang="en-GB" sz="2000" b="0" i="0" u="none" strike="noStrike" cap="none" normalizeH="0" baseline="0" dirty="0">
              <a:ln>
                <a:noFill/>
              </a:ln>
              <a:solidFill>
                <a:schemeClr val="tx1"/>
              </a:solidFill>
              <a:effectLst/>
              <a:latin typeface="Whitney Book" pitchFamily="50" charset="0"/>
            </a:endParaRPr>
          </a:p>
        </p:txBody>
      </p:sp>
      <p:sp>
        <p:nvSpPr>
          <p:cNvPr id="7" name="Oval 6">
            <a:extLst>
              <a:ext uri="{FF2B5EF4-FFF2-40B4-BE49-F238E27FC236}">
                <a16:creationId xmlns:a16="http://schemas.microsoft.com/office/drawing/2014/main" id="{662FC087-1E60-49A5-B521-CA8FF1EF67D0}"/>
              </a:ext>
            </a:extLst>
          </p:cNvPr>
          <p:cNvSpPr/>
          <p:nvPr/>
        </p:nvSpPr>
        <p:spPr bwMode="auto">
          <a:xfrm>
            <a:off x="2915816" y="2996952"/>
            <a:ext cx="1703794" cy="1638835"/>
          </a:xfrm>
          <a:prstGeom prst="ellipse">
            <a:avLst/>
          </a:prstGeom>
          <a:solidFill>
            <a:srgbClr val="FFE97F"/>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10000"/>
              </a:spcBef>
              <a:spcAft>
                <a:spcPct val="0"/>
              </a:spcAft>
              <a:buClrTx/>
              <a:buSzTx/>
              <a:buFontTx/>
              <a:buNone/>
              <a:tabLst/>
            </a:pPr>
            <a:endParaRPr kumimoji="0" lang="en-GB" sz="2000" b="0" i="0" u="none" strike="noStrike" cap="none" normalizeH="0" baseline="0" dirty="0">
              <a:ln>
                <a:noFill/>
              </a:ln>
              <a:solidFill>
                <a:schemeClr val="tx1"/>
              </a:solidFill>
              <a:effectLst/>
              <a:latin typeface="Whitney Book" pitchFamily="50" charset="0"/>
            </a:endParaRPr>
          </a:p>
        </p:txBody>
      </p:sp>
      <p:sp>
        <p:nvSpPr>
          <p:cNvPr id="9" name="Oval 8">
            <a:extLst>
              <a:ext uri="{FF2B5EF4-FFF2-40B4-BE49-F238E27FC236}">
                <a16:creationId xmlns:a16="http://schemas.microsoft.com/office/drawing/2014/main" id="{B52AAD00-6A35-4E92-AA36-D655B39F1D1D}"/>
              </a:ext>
            </a:extLst>
          </p:cNvPr>
          <p:cNvSpPr/>
          <p:nvPr/>
        </p:nvSpPr>
        <p:spPr bwMode="auto">
          <a:xfrm>
            <a:off x="5004048" y="3014300"/>
            <a:ext cx="1703794" cy="1638836"/>
          </a:xfrm>
          <a:prstGeom prst="ellipse">
            <a:avLst/>
          </a:prstGeom>
          <a:solidFill>
            <a:srgbClr val="5087C7"/>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10000"/>
              </a:spcBef>
              <a:spcAft>
                <a:spcPct val="0"/>
              </a:spcAft>
              <a:buClrTx/>
              <a:buSzTx/>
              <a:buFontTx/>
              <a:buNone/>
              <a:tabLst/>
            </a:pPr>
            <a:r>
              <a:rPr kumimoji="0" lang="en-GB" sz="7000" b="0" i="0" u="none" strike="noStrike" cap="none" normalizeH="0" baseline="0" dirty="0">
                <a:ln>
                  <a:noFill/>
                </a:ln>
                <a:solidFill>
                  <a:schemeClr val="tx1"/>
                </a:solidFill>
                <a:effectLst/>
                <a:latin typeface="Trebuchet MS" panose="020B0603020202020204" pitchFamily="34" charset="0"/>
              </a:rPr>
              <a:t>  </a:t>
            </a:r>
          </a:p>
        </p:txBody>
      </p:sp>
      <p:sp>
        <p:nvSpPr>
          <p:cNvPr id="11" name="TextBox 10">
            <a:extLst>
              <a:ext uri="{FF2B5EF4-FFF2-40B4-BE49-F238E27FC236}">
                <a16:creationId xmlns:a16="http://schemas.microsoft.com/office/drawing/2014/main" id="{605542E3-50D3-4AA6-AD5E-9A20B966C2D0}"/>
              </a:ext>
            </a:extLst>
          </p:cNvPr>
          <p:cNvSpPr txBox="1"/>
          <p:nvPr/>
        </p:nvSpPr>
        <p:spPr>
          <a:xfrm>
            <a:off x="395536" y="4797152"/>
            <a:ext cx="2160240" cy="553998"/>
          </a:xfrm>
          <a:prstGeom prst="rect">
            <a:avLst/>
          </a:prstGeom>
          <a:noFill/>
        </p:spPr>
        <p:txBody>
          <a:bodyPr wrap="square" rtlCol="0">
            <a:spAutoFit/>
          </a:bodyPr>
          <a:lstStyle/>
          <a:p>
            <a:pPr algn="ctr"/>
            <a:r>
              <a:rPr lang="en-GB" sz="3000" dirty="0">
                <a:latin typeface="Trebuchet MS" panose="020B0603020202020204" pitchFamily="34" charset="0"/>
              </a:rPr>
              <a:t>Rainbows</a:t>
            </a:r>
          </a:p>
        </p:txBody>
      </p:sp>
      <p:sp>
        <p:nvSpPr>
          <p:cNvPr id="12" name="TextBox 11">
            <a:extLst>
              <a:ext uri="{FF2B5EF4-FFF2-40B4-BE49-F238E27FC236}">
                <a16:creationId xmlns:a16="http://schemas.microsoft.com/office/drawing/2014/main" id="{08F84D75-8E5E-4C65-9C0E-2B1F6FEDBF25}"/>
              </a:ext>
            </a:extLst>
          </p:cNvPr>
          <p:cNvSpPr txBox="1"/>
          <p:nvPr/>
        </p:nvSpPr>
        <p:spPr>
          <a:xfrm>
            <a:off x="2718425" y="4806387"/>
            <a:ext cx="2160240" cy="553998"/>
          </a:xfrm>
          <a:prstGeom prst="rect">
            <a:avLst/>
          </a:prstGeom>
          <a:noFill/>
        </p:spPr>
        <p:txBody>
          <a:bodyPr wrap="square" rtlCol="0">
            <a:spAutoFit/>
          </a:bodyPr>
          <a:lstStyle/>
          <a:p>
            <a:pPr algn="ctr"/>
            <a:r>
              <a:rPr lang="en-GB" sz="3000" dirty="0">
                <a:latin typeface="Trebuchet MS" panose="020B0603020202020204" pitchFamily="34" charset="0"/>
              </a:rPr>
              <a:t>Brownies</a:t>
            </a:r>
          </a:p>
        </p:txBody>
      </p:sp>
      <p:sp>
        <p:nvSpPr>
          <p:cNvPr id="13" name="TextBox 12">
            <a:extLst>
              <a:ext uri="{FF2B5EF4-FFF2-40B4-BE49-F238E27FC236}">
                <a16:creationId xmlns:a16="http://schemas.microsoft.com/office/drawing/2014/main" id="{DD181C36-3636-4FB0-A485-0050B1F93A80}"/>
              </a:ext>
            </a:extLst>
          </p:cNvPr>
          <p:cNvSpPr txBox="1"/>
          <p:nvPr/>
        </p:nvSpPr>
        <p:spPr>
          <a:xfrm>
            <a:off x="4860032" y="4797152"/>
            <a:ext cx="2160240" cy="553998"/>
          </a:xfrm>
          <a:prstGeom prst="rect">
            <a:avLst/>
          </a:prstGeom>
          <a:noFill/>
        </p:spPr>
        <p:txBody>
          <a:bodyPr wrap="square" rtlCol="0">
            <a:spAutoFit/>
          </a:bodyPr>
          <a:lstStyle/>
          <a:p>
            <a:pPr algn="ctr"/>
            <a:r>
              <a:rPr lang="en-GB" sz="3000" dirty="0">
                <a:latin typeface="Trebuchet MS" panose="020B0603020202020204" pitchFamily="34" charset="0"/>
              </a:rPr>
              <a:t>Guides</a:t>
            </a:r>
          </a:p>
        </p:txBody>
      </p:sp>
      <p:sp>
        <p:nvSpPr>
          <p:cNvPr id="14" name="Oval 13">
            <a:extLst>
              <a:ext uri="{FF2B5EF4-FFF2-40B4-BE49-F238E27FC236}">
                <a16:creationId xmlns:a16="http://schemas.microsoft.com/office/drawing/2014/main" id="{CD40B7F6-DE41-4BB3-8A5A-5E650C78F20F}"/>
              </a:ext>
            </a:extLst>
          </p:cNvPr>
          <p:cNvSpPr/>
          <p:nvPr/>
        </p:nvSpPr>
        <p:spPr bwMode="auto">
          <a:xfrm>
            <a:off x="7092280" y="3014300"/>
            <a:ext cx="1703794" cy="1638836"/>
          </a:xfrm>
          <a:prstGeom prst="ellipse">
            <a:avLst/>
          </a:prstGeom>
          <a:solidFill>
            <a:srgbClr val="4CBAC4"/>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10000"/>
              </a:spcBef>
              <a:spcAft>
                <a:spcPct val="0"/>
              </a:spcAft>
              <a:buClrTx/>
              <a:buSzTx/>
              <a:buFontTx/>
              <a:buNone/>
              <a:tabLst/>
            </a:pPr>
            <a:r>
              <a:rPr kumimoji="0" lang="en-GB" sz="7000" b="0" i="0" u="none" strike="noStrike" cap="none" normalizeH="0" baseline="0" dirty="0">
                <a:ln>
                  <a:noFill/>
                </a:ln>
                <a:solidFill>
                  <a:schemeClr val="tx1"/>
                </a:solidFill>
                <a:effectLst/>
                <a:latin typeface="Trebuchet MS" panose="020B0603020202020204" pitchFamily="34" charset="0"/>
              </a:rPr>
              <a:t>  </a:t>
            </a:r>
          </a:p>
        </p:txBody>
      </p:sp>
      <p:sp>
        <p:nvSpPr>
          <p:cNvPr id="16" name="TextBox 15">
            <a:extLst>
              <a:ext uri="{FF2B5EF4-FFF2-40B4-BE49-F238E27FC236}">
                <a16:creationId xmlns:a16="http://schemas.microsoft.com/office/drawing/2014/main" id="{3810782E-F7FE-4C40-A45D-B39475839EEE}"/>
              </a:ext>
            </a:extLst>
          </p:cNvPr>
          <p:cNvSpPr txBox="1"/>
          <p:nvPr/>
        </p:nvSpPr>
        <p:spPr>
          <a:xfrm>
            <a:off x="6983760" y="4797152"/>
            <a:ext cx="2016224" cy="553998"/>
          </a:xfrm>
          <a:prstGeom prst="rect">
            <a:avLst/>
          </a:prstGeom>
          <a:noFill/>
        </p:spPr>
        <p:txBody>
          <a:bodyPr wrap="square" rtlCol="0">
            <a:spAutoFit/>
          </a:bodyPr>
          <a:lstStyle/>
          <a:p>
            <a:pPr algn="ctr"/>
            <a:r>
              <a:rPr lang="en-GB" sz="3000" dirty="0">
                <a:latin typeface="Trebuchet MS" panose="020B0603020202020204" pitchFamily="34" charset="0"/>
              </a:rPr>
              <a:t>Rangers</a:t>
            </a:r>
          </a:p>
        </p:txBody>
      </p:sp>
      <p:sp>
        <p:nvSpPr>
          <p:cNvPr id="17" name="Footer Placeholder 2"/>
          <p:cNvSpPr txBox="1">
            <a:spLocks/>
          </p:cNvSpPr>
          <p:nvPr/>
        </p:nvSpPr>
        <p:spPr>
          <a:xfrm>
            <a:off x="251520" y="6453336"/>
            <a:ext cx="504056" cy="332656"/>
          </a:xfrm>
          <a:prstGeom prst="rect">
            <a:avLst/>
          </a:prstGeom>
        </p:spPr>
        <p:txBody>
          <a:bodyPr/>
          <a:lstStyle>
            <a:defPPr>
              <a:defRPr lang="en-GB"/>
            </a:defPPr>
            <a:lvl1pPr algn="ctr" rtl="0" fontAlgn="base">
              <a:spcBef>
                <a:spcPct val="10000"/>
              </a:spcBef>
              <a:spcAft>
                <a:spcPct val="0"/>
              </a:spcAft>
              <a:defRPr sz="1400" b="1" kern="1200">
                <a:solidFill>
                  <a:srgbClr val="4C9CD0"/>
                </a:solidFill>
                <a:latin typeface="Whitney Book" charset="0"/>
                <a:ea typeface="ＭＳ Ｐゴシック" charset="0"/>
                <a:cs typeface="+mn-cs"/>
              </a:defRPr>
            </a:lvl1pPr>
            <a:lvl2pPr marL="457200" algn="l" rtl="0" fontAlgn="base">
              <a:spcBef>
                <a:spcPct val="10000"/>
              </a:spcBef>
              <a:spcAft>
                <a:spcPct val="0"/>
              </a:spcAft>
              <a:defRPr sz="2000" kern="1200">
                <a:solidFill>
                  <a:schemeClr val="tx1"/>
                </a:solidFill>
                <a:latin typeface="Whitney Book" charset="0"/>
                <a:ea typeface="ＭＳ Ｐゴシック" charset="0"/>
                <a:cs typeface="+mn-cs"/>
              </a:defRPr>
            </a:lvl2pPr>
            <a:lvl3pPr marL="914400" algn="l" rtl="0" fontAlgn="base">
              <a:spcBef>
                <a:spcPct val="10000"/>
              </a:spcBef>
              <a:spcAft>
                <a:spcPct val="0"/>
              </a:spcAft>
              <a:defRPr sz="2000" kern="1200">
                <a:solidFill>
                  <a:schemeClr val="tx1"/>
                </a:solidFill>
                <a:latin typeface="Whitney Book" charset="0"/>
                <a:ea typeface="ＭＳ Ｐゴシック" charset="0"/>
                <a:cs typeface="+mn-cs"/>
              </a:defRPr>
            </a:lvl3pPr>
            <a:lvl4pPr marL="1371600" algn="l" rtl="0" fontAlgn="base">
              <a:spcBef>
                <a:spcPct val="10000"/>
              </a:spcBef>
              <a:spcAft>
                <a:spcPct val="0"/>
              </a:spcAft>
              <a:defRPr sz="2000" kern="1200">
                <a:solidFill>
                  <a:schemeClr val="tx1"/>
                </a:solidFill>
                <a:latin typeface="Whitney Book" charset="0"/>
                <a:ea typeface="ＭＳ Ｐゴシック" charset="0"/>
                <a:cs typeface="+mn-cs"/>
              </a:defRPr>
            </a:lvl4pPr>
            <a:lvl5pPr marL="1828800" algn="l" rtl="0" fontAlgn="base">
              <a:spcBef>
                <a:spcPct val="10000"/>
              </a:spcBef>
              <a:spcAft>
                <a:spcPct val="0"/>
              </a:spcAft>
              <a:defRPr sz="2000" kern="1200">
                <a:solidFill>
                  <a:schemeClr val="tx1"/>
                </a:solidFill>
                <a:latin typeface="Whitney Book" charset="0"/>
                <a:ea typeface="ＭＳ Ｐゴシック" charset="0"/>
                <a:cs typeface="+mn-cs"/>
              </a:defRPr>
            </a:lvl5pPr>
            <a:lvl6pPr marL="2286000" algn="l" defTabSz="457200" rtl="0" eaLnBrk="1" latinLnBrk="0" hangingPunct="1">
              <a:defRPr sz="2000" kern="1200">
                <a:solidFill>
                  <a:schemeClr val="tx1"/>
                </a:solidFill>
                <a:latin typeface="Whitney Book" charset="0"/>
                <a:ea typeface="ＭＳ Ｐゴシック" charset="0"/>
                <a:cs typeface="+mn-cs"/>
              </a:defRPr>
            </a:lvl6pPr>
            <a:lvl7pPr marL="2743200" algn="l" defTabSz="457200" rtl="0" eaLnBrk="1" latinLnBrk="0" hangingPunct="1">
              <a:defRPr sz="2000" kern="1200">
                <a:solidFill>
                  <a:schemeClr val="tx1"/>
                </a:solidFill>
                <a:latin typeface="Whitney Book" charset="0"/>
                <a:ea typeface="ＭＳ Ｐゴシック" charset="0"/>
                <a:cs typeface="+mn-cs"/>
              </a:defRPr>
            </a:lvl7pPr>
            <a:lvl8pPr marL="3200400" algn="l" defTabSz="457200" rtl="0" eaLnBrk="1" latinLnBrk="0" hangingPunct="1">
              <a:defRPr sz="2000" kern="1200">
                <a:solidFill>
                  <a:schemeClr val="tx1"/>
                </a:solidFill>
                <a:latin typeface="Whitney Book" charset="0"/>
                <a:ea typeface="ＭＳ Ｐゴシック" charset="0"/>
                <a:cs typeface="+mn-cs"/>
              </a:defRPr>
            </a:lvl8pPr>
            <a:lvl9pPr marL="3657600" algn="l" defTabSz="457200" rtl="0" eaLnBrk="1" latinLnBrk="0" hangingPunct="1">
              <a:defRPr sz="2000" kern="1200">
                <a:solidFill>
                  <a:schemeClr val="tx1"/>
                </a:solidFill>
                <a:latin typeface="Whitney Book" charset="0"/>
                <a:ea typeface="ＭＳ Ｐゴシック" charset="0"/>
                <a:cs typeface="+mn-cs"/>
              </a:defRPr>
            </a:lvl9pPr>
          </a:lstStyle>
          <a:p>
            <a:pPr>
              <a:defRPr/>
            </a:pPr>
            <a:fld id="{00000000-1234-1234-1234-123412341234}" type="slidenum">
              <a:rPr lang="en-GB" smtClean="0">
                <a:latin typeface="Arial"/>
                <a:ea typeface="Arial"/>
                <a:cs typeface="Arial"/>
                <a:sym typeface="Arial"/>
              </a:rPr>
              <a:pPr>
                <a:defRPr/>
              </a:pPr>
              <a:t>7</a:t>
            </a:fld>
            <a:endParaRPr lang="en-GB" altLang="en-US" dirty="0"/>
          </a:p>
        </p:txBody>
      </p:sp>
      <p:sp>
        <p:nvSpPr>
          <p:cNvPr id="18" name="Title 1"/>
          <p:cNvSpPr txBox="1">
            <a:spLocks/>
          </p:cNvSpPr>
          <p:nvPr/>
        </p:nvSpPr>
        <p:spPr>
          <a:xfrm>
            <a:off x="0" y="1506850"/>
            <a:ext cx="9144000" cy="1152128"/>
          </a:xfrm>
          <a:prstGeom prst="rect">
            <a:avLst/>
          </a:prstGeom>
        </p:spPr>
        <p:txBody>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lnSpc>
                <a:spcPts val="3740"/>
              </a:lnSpc>
            </a:pPr>
            <a:r>
              <a:rPr lang="en-GB" sz="3200" dirty="0">
                <a:solidFill>
                  <a:srgbClr val="5087C7"/>
                </a:solidFill>
                <a:latin typeface="Trebuchet MS"/>
                <a:ea typeface="Trebuchet MS"/>
                <a:cs typeface="Trebuchet MS"/>
                <a:sym typeface="Trebuchet MS"/>
              </a:rPr>
              <a:t>Number of unit meeting activity </a:t>
            </a:r>
            <a:br>
              <a:rPr lang="en-GB" sz="3200" dirty="0">
                <a:solidFill>
                  <a:srgbClr val="5087C7"/>
                </a:solidFill>
                <a:latin typeface="Trebuchet MS"/>
                <a:ea typeface="Trebuchet MS"/>
                <a:cs typeface="Trebuchet MS"/>
                <a:sym typeface="Trebuchet MS"/>
              </a:rPr>
            </a:br>
            <a:r>
              <a:rPr lang="en-GB" sz="3200" dirty="0">
                <a:solidFill>
                  <a:srgbClr val="5087C7"/>
                </a:solidFill>
                <a:latin typeface="Trebuchet MS"/>
                <a:ea typeface="Trebuchet MS"/>
                <a:cs typeface="Trebuchet MS"/>
                <a:sym typeface="Trebuchet MS"/>
              </a:rPr>
              <a:t>hours required</a:t>
            </a:r>
            <a:endParaRPr lang="en-GB" sz="3200" dirty="0">
              <a:solidFill>
                <a:srgbClr val="5087C7"/>
              </a:solidFill>
            </a:endParaRPr>
          </a:p>
        </p:txBody>
      </p:sp>
      <p:sp>
        <p:nvSpPr>
          <p:cNvPr id="19" name="Shape 71"/>
          <p:cNvSpPr txBox="1">
            <a:spLocks/>
          </p:cNvSpPr>
          <p:nvPr/>
        </p:nvSpPr>
        <p:spPr>
          <a:xfrm>
            <a:off x="683568" y="3356992"/>
            <a:ext cx="1728192" cy="1152128"/>
          </a:xfrm>
          <a:prstGeom prst="rect">
            <a:avLst/>
          </a:prstGeom>
          <a:noFill/>
          <a:ln>
            <a:noFill/>
          </a:ln>
        </p:spPr>
        <p:txBody>
          <a:bodyPr wrap="square" lIns="0" tIns="0" rIns="0" bIns="0" anchor="t" anchorCtr="0">
            <a:noAutofit/>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spcBef>
                <a:spcPts val="0"/>
              </a:spcBef>
              <a:spcAft>
                <a:spcPts val="0"/>
              </a:spcAft>
              <a:buSzPct val="25000"/>
            </a:pPr>
            <a:r>
              <a:rPr lang="en-GB" sz="7200" dirty="0">
                <a:solidFill>
                  <a:srgbClr val="C40062"/>
                </a:solidFill>
                <a:latin typeface="Trebuchet MS"/>
                <a:ea typeface="Trebuchet MS"/>
                <a:cs typeface="Trebuchet MS"/>
                <a:sym typeface="Trebuchet MS"/>
              </a:rPr>
              <a:t>3</a:t>
            </a:r>
          </a:p>
        </p:txBody>
      </p:sp>
      <p:sp>
        <p:nvSpPr>
          <p:cNvPr id="20" name="Shape 71"/>
          <p:cNvSpPr txBox="1">
            <a:spLocks/>
          </p:cNvSpPr>
          <p:nvPr/>
        </p:nvSpPr>
        <p:spPr>
          <a:xfrm>
            <a:off x="2869230" y="3356992"/>
            <a:ext cx="1728192" cy="1152128"/>
          </a:xfrm>
          <a:prstGeom prst="rect">
            <a:avLst/>
          </a:prstGeom>
          <a:noFill/>
          <a:ln>
            <a:noFill/>
          </a:ln>
        </p:spPr>
        <p:txBody>
          <a:bodyPr wrap="square" lIns="0" tIns="0" rIns="0" bIns="0" anchor="t" anchorCtr="0">
            <a:noAutofit/>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spcBef>
                <a:spcPts val="0"/>
              </a:spcBef>
              <a:spcAft>
                <a:spcPts val="0"/>
              </a:spcAft>
              <a:buSzPct val="25000"/>
            </a:pPr>
            <a:r>
              <a:rPr lang="en-GB" sz="7200" dirty="0">
                <a:solidFill>
                  <a:srgbClr val="C40062"/>
                </a:solidFill>
                <a:latin typeface="Trebuchet MS"/>
                <a:ea typeface="Trebuchet MS"/>
                <a:cs typeface="Trebuchet MS"/>
                <a:sym typeface="Trebuchet MS"/>
              </a:rPr>
              <a:t>4</a:t>
            </a:r>
          </a:p>
        </p:txBody>
      </p:sp>
      <p:sp>
        <p:nvSpPr>
          <p:cNvPr id="21" name="Shape 71"/>
          <p:cNvSpPr txBox="1">
            <a:spLocks/>
          </p:cNvSpPr>
          <p:nvPr/>
        </p:nvSpPr>
        <p:spPr>
          <a:xfrm>
            <a:off x="4991849" y="3356992"/>
            <a:ext cx="1728192" cy="1152128"/>
          </a:xfrm>
          <a:prstGeom prst="rect">
            <a:avLst/>
          </a:prstGeom>
          <a:noFill/>
          <a:ln>
            <a:noFill/>
          </a:ln>
        </p:spPr>
        <p:txBody>
          <a:bodyPr wrap="square" lIns="0" tIns="0" rIns="0" bIns="0" anchor="t" anchorCtr="0">
            <a:noAutofit/>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spcBef>
                <a:spcPts val="0"/>
              </a:spcBef>
              <a:spcAft>
                <a:spcPts val="0"/>
              </a:spcAft>
              <a:buSzPct val="25000"/>
            </a:pPr>
            <a:r>
              <a:rPr lang="en-GB" sz="7200" dirty="0">
                <a:solidFill>
                  <a:srgbClr val="C40062"/>
                </a:solidFill>
                <a:latin typeface="Trebuchet MS"/>
                <a:ea typeface="Trebuchet MS"/>
                <a:cs typeface="Trebuchet MS"/>
                <a:sym typeface="Trebuchet MS"/>
              </a:rPr>
              <a:t>5</a:t>
            </a:r>
          </a:p>
        </p:txBody>
      </p:sp>
      <p:sp>
        <p:nvSpPr>
          <p:cNvPr id="22" name="Shape 71"/>
          <p:cNvSpPr txBox="1">
            <a:spLocks/>
          </p:cNvSpPr>
          <p:nvPr/>
        </p:nvSpPr>
        <p:spPr>
          <a:xfrm>
            <a:off x="7104479" y="3356992"/>
            <a:ext cx="1728192" cy="1152128"/>
          </a:xfrm>
          <a:prstGeom prst="rect">
            <a:avLst/>
          </a:prstGeom>
          <a:noFill/>
          <a:ln>
            <a:noFill/>
          </a:ln>
        </p:spPr>
        <p:txBody>
          <a:bodyPr wrap="square" lIns="0" tIns="0" rIns="0" bIns="0" anchor="t" anchorCtr="0">
            <a:noAutofit/>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spcBef>
                <a:spcPts val="0"/>
              </a:spcBef>
              <a:spcAft>
                <a:spcPts val="0"/>
              </a:spcAft>
              <a:buSzPct val="25000"/>
            </a:pPr>
            <a:r>
              <a:rPr lang="en-GB" sz="7200" dirty="0">
                <a:solidFill>
                  <a:srgbClr val="C40062"/>
                </a:solidFill>
                <a:latin typeface="Trebuchet MS"/>
                <a:ea typeface="Trebuchet MS"/>
                <a:cs typeface="Trebuchet MS"/>
                <a:sym typeface="Trebuchet MS"/>
              </a:rPr>
              <a:t>5</a:t>
            </a:r>
          </a:p>
        </p:txBody>
      </p:sp>
    </p:spTree>
    <p:extLst>
      <p:ext uri="{BB962C8B-B14F-4D97-AF65-F5344CB8AC3E}">
        <p14:creationId xmlns:p14="http://schemas.microsoft.com/office/powerpoint/2010/main" val="1540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977E31-CE5C-43FB-ACB2-9B910E518802}"/>
              </a:ext>
            </a:extLst>
          </p:cNvPr>
          <p:cNvPicPr>
            <a:picLocks noChangeAspect="1"/>
          </p:cNvPicPr>
          <p:nvPr/>
        </p:nvPicPr>
        <p:blipFill rotWithShape="1">
          <a:blip r:embed="rId3"/>
          <a:srcRect b="4387"/>
          <a:stretch/>
        </p:blipFill>
        <p:spPr>
          <a:xfrm>
            <a:off x="2339752" y="1988840"/>
            <a:ext cx="4774945" cy="4155982"/>
          </a:xfrm>
          <a:prstGeom prst="rect">
            <a:avLst/>
          </a:prstGeom>
        </p:spPr>
      </p:pic>
      <p:sp>
        <p:nvSpPr>
          <p:cNvPr id="5" name="Footer Placeholder 2"/>
          <p:cNvSpPr txBox="1">
            <a:spLocks/>
          </p:cNvSpPr>
          <p:nvPr/>
        </p:nvSpPr>
        <p:spPr>
          <a:xfrm>
            <a:off x="251520" y="6453336"/>
            <a:ext cx="504056" cy="332656"/>
          </a:xfrm>
          <a:prstGeom prst="rect">
            <a:avLst/>
          </a:prstGeom>
        </p:spPr>
        <p:txBody>
          <a:bodyPr/>
          <a:lstStyle>
            <a:defPPr>
              <a:defRPr lang="en-GB"/>
            </a:defPPr>
            <a:lvl1pPr algn="ctr" rtl="0" fontAlgn="base">
              <a:spcBef>
                <a:spcPct val="10000"/>
              </a:spcBef>
              <a:spcAft>
                <a:spcPct val="0"/>
              </a:spcAft>
              <a:defRPr sz="1400" b="1" kern="1200">
                <a:solidFill>
                  <a:srgbClr val="4C9CD0"/>
                </a:solidFill>
                <a:latin typeface="Whitney Book" charset="0"/>
                <a:ea typeface="ＭＳ Ｐゴシック" charset="0"/>
                <a:cs typeface="+mn-cs"/>
              </a:defRPr>
            </a:lvl1pPr>
            <a:lvl2pPr marL="457200" algn="l" rtl="0" fontAlgn="base">
              <a:spcBef>
                <a:spcPct val="10000"/>
              </a:spcBef>
              <a:spcAft>
                <a:spcPct val="0"/>
              </a:spcAft>
              <a:defRPr sz="2000" kern="1200">
                <a:solidFill>
                  <a:schemeClr val="tx1"/>
                </a:solidFill>
                <a:latin typeface="Whitney Book" charset="0"/>
                <a:ea typeface="ＭＳ Ｐゴシック" charset="0"/>
                <a:cs typeface="+mn-cs"/>
              </a:defRPr>
            </a:lvl2pPr>
            <a:lvl3pPr marL="914400" algn="l" rtl="0" fontAlgn="base">
              <a:spcBef>
                <a:spcPct val="10000"/>
              </a:spcBef>
              <a:spcAft>
                <a:spcPct val="0"/>
              </a:spcAft>
              <a:defRPr sz="2000" kern="1200">
                <a:solidFill>
                  <a:schemeClr val="tx1"/>
                </a:solidFill>
                <a:latin typeface="Whitney Book" charset="0"/>
                <a:ea typeface="ＭＳ Ｐゴシック" charset="0"/>
                <a:cs typeface="+mn-cs"/>
              </a:defRPr>
            </a:lvl3pPr>
            <a:lvl4pPr marL="1371600" algn="l" rtl="0" fontAlgn="base">
              <a:spcBef>
                <a:spcPct val="10000"/>
              </a:spcBef>
              <a:spcAft>
                <a:spcPct val="0"/>
              </a:spcAft>
              <a:defRPr sz="2000" kern="1200">
                <a:solidFill>
                  <a:schemeClr val="tx1"/>
                </a:solidFill>
                <a:latin typeface="Whitney Book" charset="0"/>
                <a:ea typeface="ＭＳ Ｐゴシック" charset="0"/>
                <a:cs typeface="+mn-cs"/>
              </a:defRPr>
            </a:lvl4pPr>
            <a:lvl5pPr marL="1828800" algn="l" rtl="0" fontAlgn="base">
              <a:spcBef>
                <a:spcPct val="10000"/>
              </a:spcBef>
              <a:spcAft>
                <a:spcPct val="0"/>
              </a:spcAft>
              <a:defRPr sz="2000" kern="1200">
                <a:solidFill>
                  <a:schemeClr val="tx1"/>
                </a:solidFill>
                <a:latin typeface="Whitney Book" charset="0"/>
                <a:ea typeface="ＭＳ Ｐゴシック" charset="0"/>
                <a:cs typeface="+mn-cs"/>
              </a:defRPr>
            </a:lvl5pPr>
            <a:lvl6pPr marL="2286000" algn="l" defTabSz="457200" rtl="0" eaLnBrk="1" latinLnBrk="0" hangingPunct="1">
              <a:defRPr sz="2000" kern="1200">
                <a:solidFill>
                  <a:schemeClr val="tx1"/>
                </a:solidFill>
                <a:latin typeface="Whitney Book" charset="0"/>
                <a:ea typeface="ＭＳ Ｐゴシック" charset="0"/>
                <a:cs typeface="+mn-cs"/>
              </a:defRPr>
            </a:lvl6pPr>
            <a:lvl7pPr marL="2743200" algn="l" defTabSz="457200" rtl="0" eaLnBrk="1" latinLnBrk="0" hangingPunct="1">
              <a:defRPr sz="2000" kern="1200">
                <a:solidFill>
                  <a:schemeClr val="tx1"/>
                </a:solidFill>
                <a:latin typeface="Whitney Book" charset="0"/>
                <a:ea typeface="ＭＳ Ｐゴシック" charset="0"/>
                <a:cs typeface="+mn-cs"/>
              </a:defRPr>
            </a:lvl7pPr>
            <a:lvl8pPr marL="3200400" algn="l" defTabSz="457200" rtl="0" eaLnBrk="1" latinLnBrk="0" hangingPunct="1">
              <a:defRPr sz="2000" kern="1200">
                <a:solidFill>
                  <a:schemeClr val="tx1"/>
                </a:solidFill>
                <a:latin typeface="Whitney Book" charset="0"/>
                <a:ea typeface="ＭＳ Ｐゴシック" charset="0"/>
                <a:cs typeface="+mn-cs"/>
              </a:defRPr>
            </a:lvl8pPr>
            <a:lvl9pPr marL="3657600" algn="l" defTabSz="457200" rtl="0" eaLnBrk="1" latinLnBrk="0" hangingPunct="1">
              <a:defRPr sz="2000" kern="1200">
                <a:solidFill>
                  <a:schemeClr val="tx1"/>
                </a:solidFill>
                <a:latin typeface="Whitney Book" charset="0"/>
                <a:ea typeface="ＭＳ Ｐゴシック" charset="0"/>
                <a:cs typeface="+mn-cs"/>
              </a:defRPr>
            </a:lvl9pPr>
          </a:lstStyle>
          <a:p>
            <a:pPr>
              <a:defRPr/>
            </a:pPr>
            <a:fld id="{00000000-1234-1234-1234-123412341234}" type="slidenum">
              <a:rPr lang="en-GB" smtClean="0">
                <a:latin typeface="Arial"/>
                <a:ea typeface="Arial"/>
                <a:cs typeface="Arial"/>
                <a:sym typeface="Arial"/>
              </a:rPr>
              <a:pPr>
                <a:defRPr/>
              </a:pPr>
              <a:t>8</a:t>
            </a:fld>
            <a:endParaRPr lang="en-GB" altLang="en-US" dirty="0"/>
          </a:p>
        </p:txBody>
      </p:sp>
      <p:sp>
        <p:nvSpPr>
          <p:cNvPr id="6" name="Title 1"/>
          <p:cNvSpPr txBox="1">
            <a:spLocks/>
          </p:cNvSpPr>
          <p:nvPr/>
        </p:nvSpPr>
        <p:spPr>
          <a:xfrm>
            <a:off x="0" y="1340768"/>
            <a:ext cx="9144000" cy="561975"/>
          </a:xfrm>
          <a:prstGeom prst="rect">
            <a:avLst/>
          </a:prstGeom>
        </p:spPr>
        <p:txBody>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r>
              <a:rPr lang="en-GB" sz="3200" dirty="0">
                <a:solidFill>
                  <a:srgbClr val="5087C7"/>
                </a:solidFill>
                <a:latin typeface="Trebuchet MS"/>
                <a:ea typeface="Trebuchet MS"/>
                <a:cs typeface="Trebuchet MS"/>
                <a:sym typeface="Trebuchet MS"/>
              </a:rPr>
              <a:t>Leader recording</a:t>
            </a:r>
            <a:endParaRPr lang="en-GB" sz="3200" dirty="0">
              <a:solidFill>
                <a:srgbClr val="5087C7"/>
              </a:solidFill>
            </a:endParaRPr>
          </a:p>
        </p:txBody>
      </p:sp>
    </p:spTree>
    <p:extLst>
      <p:ext uri="{BB962C8B-B14F-4D97-AF65-F5344CB8AC3E}">
        <p14:creationId xmlns:p14="http://schemas.microsoft.com/office/powerpoint/2010/main" val="1379846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E83FB1-93C4-4433-80EC-8EF1707E2954}"/>
              </a:ext>
            </a:extLst>
          </p:cNvPr>
          <p:cNvSpPr>
            <a:spLocks noGrp="1"/>
          </p:cNvSpPr>
          <p:nvPr>
            <p:ph type="body" idx="4294967295"/>
          </p:nvPr>
        </p:nvSpPr>
        <p:spPr>
          <a:xfrm>
            <a:off x="1691680" y="2996952"/>
            <a:ext cx="5770562" cy="1901825"/>
          </a:xfrm>
          <a:prstGeom prst="rect">
            <a:avLst/>
          </a:prstGeom>
        </p:spPr>
        <p:txBody>
          <a:bodyPr/>
          <a:lstStyle/>
          <a:p>
            <a:pPr marL="203200" indent="0" algn="ctr">
              <a:buNone/>
            </a:pPr>
            <a:r>
              <a:rPr lang="en-GB" sz="2800" b="0" dirty="0">
                <a:solidFill>
                  <a:schemeClr val="tx1"/>
                </a:solidFill>
                <a:latin typeface="Trebuchet MS" panose="020B0603020202020204" pitchFamily="34" charset="0"/>
              </a:rPr>
              <a:t>Using the programme imagery provided, work in groups to map out a Theme award journey for a girl in each section. </a:t>
            </a:r>
          </a:p>
        </p:txBody>
      </p:sp>
      <p:sp>
        <p:nvSpPr>
          <p:cNvPr id="5" name="Shape 71"/>
          <p:cNvSpPr txBox="1">
            <a:spLocks/>
          </p:cNvSpPr>
          <p:nvPr/>
        </p:nvSpPr>
        <p:spPr>
          <a:xfrm>
            <a:off x="0" y="1628800"/>
            <a:ext cx="9144000" cy="1870075"/>
          </a:xfrm>
          <a:prstGeom prst="rect">
            <a:avLst/>
          </a:prstGeom>
          <a:noFill/>
          <a:ln>
            <a:noFill/>
          </a:ln>
        </p:spPr>
        <p:txBody>
          <a:bodyPr wrap="square" lIns="0" tIns="0" rIns="0" bIns="0" anchor="t" anchorCtr="0">
            <a:noAutofit/>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spcBef>
                <a:spcPts val="0"/>
              </a:spcBef>
              <a:spcAft>
                <a:spcPts val="0"/>
              </a:spcAft>
              <a:buSzPct val="25000"/>
            </a:pPr>
            <a:r>
              <a:rPr lang="en-GB" sz="7200" dirty="0">
                <a:solidFill>
                  <a:srgbClr val="C40062"/>
                </a:solidFill>
                <a:latin typeface="Trebuchet MS"/>
                <a:ea typeface="Trebuchet MS"/>
                <a:cs typeface="Trebuchet MS"/>
                <a:sym typeface="Trebuchet MS"/>
              </a:rPr>
              <a:t>Activity</a:t>
            </a:r>
            <a:br>
              <a:rPr lang="en-GB" sz="7200" dirty="0">
                <a:solidFill>
                  <a:srgbClr val="C40062"/>
                </a:solidFill>
                <a:latin typeface="Trebuchet MS"/>
                <a:ea typeface="Trebuchet MS"/>
                <a:cs typeface="Trebuchet MS"/>
                <a:sym typeface="Trebuchet MS"/>
              </a:rPr>
            </a:br>
            <a:r>
              <a:rPr lang="en-GB" sz="7200" dirty="0">
                <a:solidFill>
                  <a:srgbClr val="C40062"/>
                </a:solidFill>
                <a:latin typeface="Trebuchet MS"/>
                <a:ea typeface="Trebuchet MS"/>
                <a:cs typeface="Trebuchet MS"/>
                <a:sym typeface="Trebuchet MS"/>
              </a:rPr>
              <a:t>	</a:t>
            </a:r>
          </a:p>
        </p:txBody>
      </p:sp>
      <p:sp>
        <p:nvSpPr>
          <p:cNvPr id="6" name="Footer Placeholder 2"/>
          <p:cNvSpPr txBox="1">
            <a:spLocks/>
          </p:cNvSpPr>
          <p:nvPr/>
        </p:nvSpPr>
        <p:spPr>
          <a:xfrm>
            <a:off x="251520" y="6453336"/>
            <a:ext cx="504056" cy="332656"/>
          </a:xfrm>
          <a:prstGeom prst="rect">
            <a:avLst/>
          </a:prstGeom>
        </p:spPr>
        <p:txBody>
          <a:bodyPr/>
          <a:lstStyle>
            <a:defPPr>
              <a:defRPr lang="en-GB"/>
            </a:defPPr>
            <a:lvl1pPr algn="ctr" rtl="0" fontAlgn="base">
              <a:spcBef>
                <a:spcPct val="10000"/>
              </a:spcBef>
              <a:spcAft>
                <a:spcPct val="0"/>
              </a:spcAft>
              <a:defRPr sz="1400" b="1" kern="1200">
                <a:solidFill>
                  <a:srgbClr val="4C9CD0"/>
                </a:solidFill>
                <a:latin typeface="Whitney Book" charset="0"/>
                <a:ea typeface="ＭＳ Ｐゴシック" charset="0"/>
                <a:cs typeface="+mn-cs"/>
              </a:defRPr>
            </a:lvl1pPr>
            <a:lvl2pPr marL="457200" algn="l" rtl="0" fontAlgn="base">
              <a:spcBef>
                <a:spcPct val="10000"/>
              </a:spcBef>
              <a:spcAft>
                <a:spcPct val="0"/>
              </a:spcAft>
              <a:defRPr sz="2000" kern="1200">
                <a:solidFill>
                  <a:schemeClr val="tx1"/>
                </a:solidFill>
                <a:latin typeface="Whitney Book" charset="0"/>
                <a:ea typeface="ＭＳ Ｐゴシック" charset="0"/>
                <a:cs typeface="+mn-cs"/>
              </a:defRPr>
            </a:lvl2pPr>
            <a:lvl3pPr marL="914400" algn="l" rtl="0" fontAlgn="base">
              <a:spcBef>
                <a:spcPct val="10000"/>
              </a:spcBef>
              <a:spcAft>
                <a:spcPct val="0"/>
              </a:spcAft>
              <a:defRPr sz="2000" kern="1200">
                <a:solidFill>
                  <a:schemeClr val="tx1"/>
                </a:solidFill>
                <a:latin typeface="Whitney Book" charset="0"/>
                <a:ea typeface="ＭＳ Ｐゴシック" charset="0"/>
                <a:cs typeface="+mn-cs"/>
              </a:defRPr>
            </a:lvl3pPr>
            <a:lvl4pPr marL="1371600" algn="l" rtl="0" fontAlgn="base">
              <a:spcBef>
                <a:spcPct val="10000"/>
              </a:spcBef>
              <a:spcAft>
                <a:spcPct val="0"/>
              </a:spcAft>
              <a:defRPr sz="2000" kern="1200">
                <a:solidFill>
                  <a:schemeClr val="tx1"/>
                </a:solidFill>
                <a:latin typeface="Whitney Book" charset="0"/>
                <a:ea typeface="ＭＳ Ｐゴシック" charset="0"/>
                <a:cs typeface="+mn-cs"/>
              </a:defRPr>
            </a:lvl4pPr>
            <a:lvl5pPr marL="1828800" algn="l" rtl="0" fontAlgn="base">
              <a:spcBef>
                <a:spcPct val="10000"/>
              </a:spcBef>
              <a:spcAft>
                <a:spcPct val="0"/>
              </a:spcAft>
              <a:defRPr sz="2000" kern="1200">
                <a:solidFill>
                  <a:schemeClr val="tx1"/>
                </a:solidFill>
                <a:latin typeface="Whitney Book" charset="0"/>
                <a:ea typeface="ＭＳ Ｐゴシック" charset="0"/>
                <a:cs typeface="+mn-cs"/>
              </a:defRPr>
            </a:lvl5pPr>
            <a:lvl6pPr marL="2286000" algn="l" defTabSz="457200" rtl="0" eaLnBrk="1" latinLnBrk="0" hangingPunct="1">
              <a:defRPr sz="2000" kern="1200">
                <a:solidFill>
                  <a:schemeClr val="tx1"/>
                </a:solidFill>
                <a:latin typeface="Whitney Book" charset="0"/>
                <a:ea typeface="ＭＳ Ｐゴシック" charset="0"/>
                <a:cs typeface="+mn-cs"/>
              </a:defRPr>
            </a:lvl6pPr>
            <a:lvl7pPr marL="2743200" algn="l" defTabSz="457200" rtl="0" eaLnBrk="1" latinLnBrk="0" hangingPunct="1">
              <a:defRPr sz="2000" kern="1200">
                <a:solidFill>
                  <a:schemeClr val="tx1"/>
                </a:solidFill>
                <a:latin typeface="Whitney Book" charset="0"/>
                <a:ea typeface="ＭＳ Ｐゴシック" charset="0"/>
                <a:cs typeface="+mn-cs"/>
              </a:defRPr>
            </a:lvl7pPr>
            <a:lvl8pPr marL="3200400" algn="l" defTabSz="457200" rtl="0" eaLnBrk="1" latinLnBrk="0" hangingPunct="1">
              <a:defRPr sz="2000" kern="1200">
                <a:solidFill>
                  <a:schemeClr val="tx1"/>
                </a:solidFill>
                <a:latin typeface="Whitney Book" charset="0"/>
                <a:ea typeface="ＭＳ Ｐゴシック" charset="0"/>
                <a:cs typeface="+mn-cs"/>
              </a:defRPr>
            </a:lvl8pPr>
            <a:lvl9pPr marL="3657600" algn="l" defTabSz="457200" rtl="0" eaLnBrk="1" latinLnBrk="0" hangingPunct="1">
              <a:defRPr sz="2000" kern="1200">
                <a:solidFill>
                  <a:schemeClr val="tx1"/>
                </a:solidFill>
                <a:latin typeface="Whitney Book" charset="0"/>
                <a:ea typeface="ＭＳ Ｐゴシック" charset="0"/>
                <a:cs typeface="+mn-cs"/>
              </a:defRPr>
            </a:lvl9pPr>
          </a:lstStyle>
          <a:p>
            <a:pPr>
              <a:defRPr/>
            </a:pPr>
            <a:fld id="{00000000-1234-1234-1234-123412341234}" type="slidenum">
              <a:rPr lang="en-GB" smtClean="0">
                <a:latin typeface="Arial"/>
                <a:ea typeface="Arial"/>
                <a:cs typeface="Arial"/>
                <a:sym typeface="Arial"/>
              </a:rPr>
              <a:pPr>
                <a:defRPr/>
              </a:pPr>
              <a:t>9</a:t>
            </a:fld>
            <a:endParaRPr lang="en-GB" altLang="en-US" dirty="0"/>
          </a:p>
        </p:txBody>
      </p:sp>
    </p:spTree>
    <p:extLst>
      <p:ext uri="{BB962C8B-B14F-4D97-AF65-F5344CB8AC3E}">
        <p14:creationId xmlns:p14="http://schemas.microsoft.com/office/powerpoint/2010/main" val="1084514763"/>
      </p:ext>
    </p:extLst>
  </p:cSld>
  <p:clrMapOvr>
    <a:masterClrMapping/>
  </p:clrMapOvr>
</p:sld>
</file>

<file path=ppt/theme/theme1.xml><?xml version="1.0" encoding="utf-8"?>
<a:theme xmlns:a="http://schemas.openxmlformats.org/drawingml/2006/main" name="Default Theme">
  <a:themeElements>
    <a:clrScheme name="Default Design 13">
      <a:dk1>
        <a:srgbClr val="000000"/>
      </a:dk1>
      <a:lt1>
        <a:srgbClr val="FFFFFF"/>
      </a:lt1>
      <a:dk2>
        <a:srgbClr val="009F4D"/>
      </a:dk2>
      <a:lt2>
        <a:srgbClr val="97999B"/>
      </a:lt2>
      <a:accent1>
        <a:srgbClr val="007A53"/>
      </a:accent1>
      <a:accent2>
        <a:srgbClr val="E1E000"/>
      </a:accent2>
      <a:accent3>
        <a:srgbClr val="FFFFFF"/>
      </a:accent3>
      <a:accent4>
        <a:srgbClr val="000000"/>
      </a:accent4>
      <a:accent5>
        <a:srgbClr val="AABEB3"/>
      </a:accent5>
      <a:accent6>
        <a:srgbClr val="CCCB00"/>
      </a:accent6>
      <a:hlink>
        <a:srgbClr val="97999B"/>
      </a:hlink>
      <a:folHlink>
        <a:srgbClr val="97999B"/>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10000"/>
          </a:spcBef>
          <a:spcAft>
            <a:spcPct val="0"/>
          </a:spcAft>
          <a:buClrTx/>
          <a:buSzTx/>
          <a:buFontTx/>
          <a:buNone/>
          <a:tabLst/>
          <a:defRPr kumimoji="0" lang="en-GB" altLang="en-US" sz="2000" b="0" i="0" u="none" strike="noStrike" cap="none" normalizeH="0" baseline="0" smtClean="0">
            <a:ln>
              <a:noFill/>
            </a:ln>
            <a:solidFill>
              <a:schemeClr val="tx1"/>
            </a:solidFill>
            <a:effectLst/>
            <a:latin typeface="Whitney Book" pitchFamily="50"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10000"/>
          </a:spcBef>
          <a:spcAft>
            <a:spcPct val="0"/>
          </a:spcAft>
          <a:buClrTx/>
          <a:buSzTx/>
          <a:buFontTx/>
          <a:buNone/>
          <a:tabLst/>
          <a:defRPr kumimoji="0" lang="en-GB" altLang="en-US" sz="2000" b="0" i="0" u="none" strike="noStrike" cap="none" normalizeH="0" baseline="0" smtClean="0">
            <a:ln>
              <a:noFill/>
            </a:ln>
            <a:solidFill>
              <a:schemeClr val="tx1"/>
            </a:solidFill>
            <a:effectLst/>
            <a:latin typeface="Whitney Book" pitchFamily="50"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9F4D"/>
        </a:dk2>
        <a:lt2>
          <a:srgbClr val="97999B"/>
        </a:lt2>
        <a:accent1>
          <a:srgbClr val="007A53"/>
        </a:accent1>
        <a:accent2>
          <a:srgbClr val="E1E000"/>
        </a:accent2>
        <a:accent3>
          <a:srgbClr val="FFFFFF"/>
        </a:accent3>
        <a:accent4>
          <a:srgbClr val="000000"/>
        </a:accent4>
        <a:accent5>
          <a:srgbClr val="AABEB3"/>
        </a:accent5>
        <a:accent6>
          <a:srgbClr val="CCCB00"/>
        </a:accent6>
        <a:hlink>
          <a:srgbClr val="97999B"/>
        </a:hlink>
        <a:folHlink>
          <a:srgbClr val="97999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Girlguiding Programme powerpoint presentation template</Template>
  <TotalTime>4449</TotalTime>
  <Words>1654</Words>
  <Application>Microsoft Office PowerPoint</Application>
  <PresentationFormat>On-screen Show (4:3)</PresentationFormat>
  <Paragraphs>210</Paragraphs>
  <Slides>22</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Lucida Grande</vt:lpstr>
      <vt:lpstr>Trebuchet MS</vt:lpstr>
      <vt:lpstr>Whitney Book</vt:lpstr>
      <vt:lpstr>Default Theme</vt:lpstr>
      <vt:lpstr>Awards  </vt:lpstr>
      <vt:lpstr>PowerPoint Presentation</vt:lpstr>
      <vt:lpstr>PowerPoint Presentation</vt:lpstr>
      <vt:lpstr>PowerPoint Presentation</vt:lpstr>
      <vt:lpstr>What awards are available?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the title of your session here</dc:title>
  <dc:creator>Anna Wright</dc:creator>
  <cp:lastModifiedBy>Charlotte Kendall</cp:lastModifiedBy>
  <cp:revision>223</cp:revision>
  <cp:lastPrinted>2018-01-29T00:49:31Z</cp:lastPrinted>
  <dcterms:modified xsi:type="dcterms:W3CDTF">2019-11-07T14:42:03Z</dcterms:modified>
</cp:coreProperties>
</file>