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84" r:id="rId6"/>
    <p:sldId id="385" r:id="rId7"/>
    <p:sldId id="386" r:id="rId8"/>
    <p:sldId id="387" r:id="rId9"/>
    <p:sldId id="370" r:id="rId10"/>
    <p:sldId id="388" r:id="rId11"/>
    <p:sldId id="389" r:id="rId12"/>
    <p:sldId id="345" r:id="rId13"/>
    <p:sldId id="344" r:id="rId14"/>
    <p:sldId id="343" r:id="rId15"/>
    <p:sldId id="342" r:id="rId16"/>
    <p:sldId id="341" r:id="rId17"/>
    <p:sldId id="340" r:id="rId18"/>
    <p:sldId id="390" r:id="rId19"/>
    <p:sldId id="391" r:id="rId20"/>
    <p:sldId id="339" r:id="rId21"/>
    <p:sldId id="380" r:id="rId22"/>
    <p:sldId id="338" r:id="rId23"/>
    <p:sldId id="337" r:id="rId24"/>
    <p:sldId id="336" r:id="rId25"/>
    <p:sldId id="334" r:id="rId26"/>
    <p:sldId id="335" r:id="rId27"/>
    <p:sldId id="372" r:id="rId28"/>
    <p:sldId id="392" r:id="rId29"/>
    <p:sldId id="3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73008-A56B-A651-C317-5904B36E22AE}" name="Sarah Webber" initials="SW" userId="S::Sarah-Jane.Webber@girlguiding.org.uk::9fd0b95c-7c28-4dac-9ff3-0076a7bdfc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DD1"/>
    <a:srgbClr val="8CB2D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43242-65B7-4035-A381-F9332CEC72B4}" v="2" dt="2023-11-03T11:21:3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61345" autoAdjust="0"/>
  </p:normalViewPr>
  <p:slideViewPr>
    <p:cSldViewPr snapToGrid="0" showGuides="1">
      <p:cViewPr varScale="1">
        <p:scale>
          <a:sx n="70" d="100"/>
          <a:sy n="70" d="100"/>
        </p:scale>
        <p:origin x="2094"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ebber" userId="9fd0b95c-7c28-4dac-9ff3-0076a7bdfc25" providerId="ADAL" clId="{A2475F2D-34FE-494C-9381-13B2B9B05142}"/>
    <pc:docChg chg="custSel addSld delSld modSld">
      <pc:chgData name="Sarah Webber" userId="9fd0b95c-7c28-4dac-9ff3-0076a7bdfc25" providerId="ADAL" clId="{A2475F2D-34FE-494C-9381-13B2B9B05142}" dt="2022-07-22T10:22:00.831" v="451" actId="20577"/>
      <pc:docMkLst>
        <pc:docMk/>
      </pc:docMkLst>
      <pc:sldChg chg="modNotesTx">
        <pc:chgData name="Sarah Webber" userId="9fd0b95c-7c28-4dac-9ff3-0076a7bdfc25" providerId="ADAL" clId="{A2475F2D-34FE-494C-9381-13B2B9B05142}" dt="2022-07-22T10:07:19.172" v="51"/>
        <pc:sldMkLst>
          <pc:docMk/>
          <pc:sldMk cId="2507667905" sldId="256"/>
        </pc:sldMkLst>
      </pc:sldChg>
      <pc:sldChg chg="del">
        <pc:chgData name="Sarah Webber" userId="9fd0b95c-7c28-4dac-9ff3-0076a7bdfc25" providerId="ADAL" clId="{A2475F2D-34FE-494C-9381-13B2B9B05142}" dt="2022-07-22T10:05:44.818" v="0" actId="47"/>
        <pc:sldMkLst>
          <pc:docMk/>
          <pc:sldMk cId="3148819030" sldId="292"/>
        </pc:sldMkLst>
      </pc:sldChg>
      <pc:sldChg chg="del">
        <pc:chgData name="Sarah Webber" userId="9fd0b95c-7c28-4dac-9ff3-0076a7bdfc25" providerId="ADAL" clId="{A2475F2D-34FE-494C-9381-13B2B9B05142}" dt="2022-07-22T10:05:45.389" v="1" actId="47"/>
        <pc:sldMkLst>
          <pc:docMk/>
          <pc:sldMk cId="4202614543" sldId="293"/>
        </pc:sldMkLst>
      </pc:sldChg>
      <pc:sldChg chg="del">
        <pc:chgData name="Sarah Webber" userId="9fd0b95c-7c28-4dac-9ff3-0076a7bdfc25" providerId="ADAL" clId="{A2475F2D-34FE-494C-9381-13B2B9B05142}" dt="2022-07-22T10:05:45.805" v="2" actId="47"/>
        <pc:sldMkLst>
          <pc:docMk/>
          <pc:sldMk cId="2161371363" sldId="294"/>
        </pc:sldMkLst>
      </pc:sldChg>
      <pc:sldChg chg="del">
        <pc:chgData name="Sarah Webber" userId="9fd0b95c-7c28-4dac-9ff3-0076a7bdfc25" providerId="ADAL" clId="{A2475F2D-34FE-494C-9381-13B2B9B05142}" dt="2022-07-22T10:05:51.472" v="21" actId="47"/>
        <pc:sldMkLst>
          <pc:docMk/>
          <pc:sldMk cId="3880377637" sldId="295"/>
        </pc:sldMkLst>
      </pc:sldChg>
      <pc:sldChg chg="del">
        <pc:chgData name="Sarah Webber" userId="9fd0b95c-7c28-4dac-9ff3-0076a7bdfc25" providerId="ADAL" clId="{A2475F2D-34FE-494C-9381-13B2B9B05142}" dt="2022-07-22T10:05:50.971" v="20" actId="47"/>
        <pc:sldMkLst>
          <pc:docMk/>
          <pc:sldMk cId="2187752120" sldId="296"/>
        </pc:sldMkLst>
      </pc:sldChg>
      <pc:sldChg chg="del">
        <pc:chgData name="Sarah Webber" userId="9fd0b95c-7c28-4dac-9ff3-0076a7bdfc25" providerId="ADAL" clId="{A2475F2D-34FE-494C-9381-13B2B9B05142}" dt="2022-07-22T10:05:50.454" v="19" actId="47"/>
        <pc:sldMkLst>
          <pc:docMk/>
          <pc:sldMk cId="2534716887" sldId="297"/>
        </pc:sldMkLst>
      </pc:sldChg>
      <pc:sldChg chg="del">
        <pc:chgData name="Sarah Webber" userId="9fd0b95c-7c28-4dac-9ff3-0076a7bdfc25" providerId="ADAL" clId="{A2475F2D-34FE-494C-9381-13B2B9B05142}" dt="2022-07-22T10:05:49.918" v="18" actId="47"/>
        <pc:sldMkLst>
          <pc:docMk/>
          <pc:sldMk cId="501353392" sldId="298"/>
        </pc:sldMkLst>
      </pc:sldChg>
      <pc:sldChg chg="del">
        <pc:chgData name="Sarah Webber" userId="9fd0b95c-7c28-4dac-9ff3-0076a7bdfc25" providerId="ADAL" clId="{A2475F2D-34FE-494C-9381-13B2B9B05142}" dt="2022-07-22T10:05:49.847" v="17" actId="47"/>
        <pc:sldMkLst>
          <pc:docMk/>
          <pc:sldMk cId="2168160609" sldId="299"/>
        </pc:sldMkLst>
      </pc:sldChg>
      <pc:sldChg chg="del">
        <pc:chgData name="Sarah Webber" userId="9fd0b95c-7c28-4dac-9ff3-0076a7bdfc25" providerId="ADAL" clId="{A2475F2D-34FE-494C-9381-13B2B9B05142}" dt="2022-07-22T10:05:49.433" v="16" actId="47"/>
        <pc:sldMkLst>
          <pc:docMk/>
          <pc:sldMk cId="4249509548" sldId="300"/>
        </pc:sldMkLst>
      </pc:sldChg>
      <pc:sldChg chg="del">
        <pc:chgData name="Sarah Webber" userId="9fd0b95c-7c28-4dac-9ff3-0076a7bdfc25" providerId="ADAL" clId="{A2475F2D-34FE-494C-9381-13B2B9B05142}" dt="2022-07-22T10:05:49.068" v="15" actId="47"/>
        <pc:sldMkLst>
          <pc:docMk/>
          <pc:sldMk cId="4197364446" sldId="301"/>
        </pc:sldMkLst>
      </pc:sldChg>
      <pc:sldChg chg="del">
        <pc:chgData name="Sarah Webber" userId="9fd0b95c-7c28-4dac-9ff3-0076a7bdfc25" providerId="ADAL" clId="{A2475F2D-34FE-494C-9381-13B2B9B05142}" dt="2022-07-22T10:05:48.867" v="14" actId="47"/>
        <pc:sldMkLst>
          <pc:docMk/>
          <pc:sldMk cId="474677738" sldId="302"/>
        </pc:sldMkLst>
      </pc:sldChg>
      <pc:sldChg chg="del">
        <pc:chgData name="Sarah Webber" userId="9fd0b95c-7c28-4dac-9ff3-0076a7bdfc25" providerId="ADAL" clId="{A2475F2D-34FE-494C-9381-13B2B9B05142}" dt="2022-07-22T10:05:48.665" v="13" actId="47"/>
        <pc:sldMkLst>
          <pc:docMk/>
          <pc:sldMk cId="2743690817" sldId="303"/>
        </pc:sldMkLst>
      </pc:sldChg>
      <pc:sldChg chg="del">
        <pc:chgData name="Sarah Webber" userId="9fd0b95c-7c28-4dac-9ff3-0076a7bdfc25" providerId="ADAL" clId="{A2475F2D-34FE-494C-9381-13B2B9B05142}" dt="2022-07-22T10:05:48.465" v="12" actId="47"/>
        <pc:sldMkLst>
          <pc:docMk/>
          <pc:sldMk cId="3102134102" sldId="304"/>
        </pc:sldMkLst>
      </pc:sldChg>
      <pc:sldChg chg="del">
        <pc:chgData name="Sarah Webber" userId="9fd0b95c-7c28-4dac-9ff3-0076a7bdfc25" providerId="ADAL" clId="{A2475F2D-34FE-494C-9381-13B2B9B05142}" dt="2022-07-22T10:05:48.247" v="11" actId="47"/>
        <pc:sldMkLst>
          <pc:docMk/>
          <pc:sldMk cId="1413694072" sldId="305"/>
        </pc:sldMkLst>
      </pc:sldChg>
      <pc:sldChg chg="del">
        <pc:chgData name="Sarah Webber" userId="9fd0b95c-7c28-4dac-9ff3-0076a7bdfc25" providerId="ADAL" clId="{A2475F2D-34FE-494C-9381-13B2B9B05142}" dt="2022-07-22T10:05:48.065" v="10" actId="47"/>
        <pc:sldMkLst>
          <pc:docMk/>
          <pc:sldMk cId="3552180337" sldId="306"/>
        </pc:sldMkLst>
      </pc:sldChg>
      <pc:sldChg chg="del">
        <pc:chgData name="Sarah Webber" userId="9fd0b95c-7c28-4dac-9ff3-0076a7bdfc25" providerId="ADAL" clId="{A2475F2D-34FE-494C-9381-13B2B9B05142}" dt="2022-07-22T10:05:47.700" v="8" actId="47"/>
        <pc:sldMkLst>
          <pc:docMk/>
          <pc:sldMk cId="767312139" sldId="307"/>
        </pc:sldMkLst>
      </pc:sldChg>
      <pc:sldChg chg="del">
        <pc:chgData name="Sarah Webber" userId="9fd0b95c-7c28-4dac-9ff3-0076a7bdfc25" providerId="ADAL" clId="{A2475F2D-34FE-494C-9381-13B2B9B05142}" dt="2022-07-22T10:05:47.480" v="7" actId="47"/>
        <pc:sldMkLst>
          <pc:docMk/>
          <pc:sldMk cId="635691098" sldId="308"/>
        </pc:sldMkLst>
      </pc:sldChg>
      <pc:sldChg chg="del">
        <pc:chgData name="Sarah Webber" userId="9fd0b95c-7c28-4dac-9ff3-0076a7bdfc25" providerId="ADAL" clId="{A2475F2D-34FE-494C-9381-13B2B9B05142}" dt="2022-07-22T10:05:46.982" v="5" actId="47"/>
        <pc:sldMkLst>
          <pc:docMk/>
          <pc:sldMk cId="339625767" sldId="309"/>
        </pc:sldMkLst>
      </pc:sldChg>
      <pc:sldChg chg="del">
        <pc:chgData name="Sarah Webber" userId="9fd0b95c-7c28-4dac-9ff3-0076a7bdfc25" providerId="ADAL" clId="{A2475F2D-34FE-494C-9381-13B2B9B05142}" dt="2022-07-22T10:05:46.808" v="4" actId="47"/>
        <pc:sldMkLst>
          <pc:docMk/>
          <pc:sldMk cId="402744930" sldId="310"/>
        </pc:sldMkLst>
      </pc:sldChg>
      <pc:sldChg chg="del">
        <pc:chgData name="Sarah Webber" userId="9fd0b95c-7c28-4dac-9ff3-0076a7bdfc25" providerId="ADAL" clId="{A2475F2D-34FE-494C-9381-13B2B9B05142}" dt="2022-07-22T10:05:46.407" v="3" actId="47"/>
        <pc:sldMkLst>
          <pc:docMk/>
          <pc:sldMk cId="4157285523" sldId="311"/>
        </pc:sldMkLst>
      </pc:sldChg>
      <pc:sldChg chg="modNotesTx">
        <pc:chgData name="Sarah Webber" userId="9fd0b95c-7c28-4dac-9ff3-0076a7bdfc25" providerId="ADAL" clId="{A2475F2D-34FE-494C-9381-13B2B9B05142}" dt="2022-07-22T10:21:54.926" v="449" actId="20577"/>
        <pc:sldMkLst>
          <pc:docMk/>
          <pc:sldMk cId="1842775551" sldId="334"/>
        </pc:sldMkLst>
      </pc:sldChg>
      <pc:sldChg chg="modNotesTx">
        <pc:chgData name="Sarah Webber" userId="9fd0b95c-7c28-4dac-9ff3-0076a7bdfc25" providerId="ADAL" clId="{A2475F2D-34FE-494C-9381-13B2B9B05142}" dt="2022-07-22T10:21:50.750" v="447" actId="20577"/>
        <pc:sldMkLst>
          <pc:docMk/>
          <pc:sldMk cId="2939828779" sldId="335"/>
        </pc:sldMkLst>
      </pc:sldChg>
      <pc:sldChg chg="modNotesTx">
        <pc:chgData name="Sarah Webber" userId="9fd0b95c-7c28-4dac-9ff3-0076a7bdfc25" providerId="ADAL" clId="{A2475F2D-34FE-494C-9381-13B2B9B05142}" dt="2022-07-22T10:18:34.503" v="389" actId="20577"/>
        <pc:sldMkLst>
          <pc:docMk/>
          <pc:sldMk cId="4037937887" sldId="337"/>
        </pc:sldMkLst>
      </pc:sldChg>
      <pc:sldChg chg="modNotesTx">
        <pc:chgData name="Sarah Webber" userId="9fd0b95c-7c28-4dac-9ff3-0076a7bdfc25" providerId="ADAL" clId="{A2475F2D-34FE-494C-9381-13B2B9B05142}" dt="2022-07-22T10:17:51.307" v="363" actId="20577"/>
        <pc:sldMkLst>
          <pc:docMk/>
          <pc:sldMk cId="2226394900" sldId="338"/>
        </pc:sldMkLst>
      </pc:sldChg>
      <pc:sldChg chg="modNotesTx">
        <pc:chgData name="Sarah Webber" userId="9fd0b95c-7c28-4dac-9ff3-0076a7bdfc25" providerId="ADAL" clId="{A2475F2D-34FE-494C-9381-13B2B9B05142}" dt="2022-07-22T10:21:39.150" v="442" actId="20577"/>
        <pc:sldMkLst>
          <pc:docMk/>
          <pc:sldMk cId="3739806509" sldId="339"/>
        </pc:sldMkLst>
      </pc:sldChg>
      <pc:sldChg chg="modNotesTx">
        <pc:chgData name="Sarah Webber" userId="9fd0b95c-7c28-4dac-9ff3-0076a7bdfc25" providerId="ADAL" clId="{A2475F2D-34FE-494C-9381-13B2B9B05142}" dt="2022-07-22T10:15:27.572" v="287" actId="20577"/>
        <pc:sldMkLst>
          <pc:docMk/>
          <pc:sldMk cId="2856372729" sldId="340"/>
        </pc:sldMkLst>
      </pc:sldChg>
      <pc:sldChg chg="modNotesTx">
        <pc:chgData name="Sarah Webber" userId="9fd0b95c-7c28-4dac-9ff3-0076a7bdfc25" providerId="ADAL" clId="{A2475F2D-34FE-494C-9381-13B2B9B05142}" dt="2022-07-22T10:21:30.765" v="440" actId="20577"/>
        <pc:sldMkLst>
          <pc:docMk/>
          <pc:sldMk cId="4144904224" sldId="341"/>
        </pc:sldMkLst>
      </pc:sldChg>
      <pc:sldChg chg="modNotesTx">
        <pc:chgData name="Sarah Webber" userId="9fd0b95c-7c28-4dac-9ff3-0076a7bdfc25" providerId="ADAL" clId="{A2475F2D-34FE-494C-9381-13B2B9B05142}" dt="2022-07-22T10:13:49.408" v="229" actId="20577"/>
        <pc:sldMkLst>
          <pc:docMk/>
          <pc:sldMk cId="2379315149" sldId="342"/>
        </pc:sldMkLst>
      </pc:sldChg>
      <pc:sldChg chg="modNotesTx">
        <pc:chgData name="Sarah Webber" userId="9fd0b95c-7c28-4dac-9ff3-0076a7bdfc25" providerId="ADAL" clId="{A2475F2D-34FE-494C-9381-13B2B9B05142}" dt="2022-07-22T10:13:06.945" v="203" actId="20577"/>
        <pc:sldMkLst>
          <pc:docMk/>
          <pc:sldMk cId="2300201653" sldId="343"/>
        </pc:sldMkLst>
      </pc:sldChg>
      <pc:sldChg chg="modNotesTx">
        <pc:chgData name="Sarah Webber" userId="9fd0b95c-7c28-4dac-9ff3-0076a7bdfc25" providerId="ADAL" clId="{A2475F2D-34FE-494C-9381-13B2B9B05142}" dt="2022-07-22T10:21:19.958" v="438" actId="20577"/>
        <pc:sldMkLst>
          <pc:docMk/>
          <pc:sldMk cId="1102960424" sldId="344"/>
        </pc:sldMkLst>
      </pc:sldChg>
      <pc:sldChg chg="modNotesTx">
        <pc:chgData name="Sarah Webber" userId="9fd0b95c-7c28-4dac-9ff3-0076a7bdfc25" providerId="ADAL" clId="{A2475F2D-34FE-494C-9381-13B2B9B05142}" dt="2022-07-22T10:12:06.890" v="178"/>
        <pc:sldMkLst>
          <pc:docMk/>
          <pc:sldMk cId="791611678" sldId="345"/>
        </pc:sldMkLst>
      </pc:sldChg>
      <pc:sldChg chg="del">
        <pc:chgData name="Sarah Webber" userId="9fd0b95c-7c28-4dac-9ff3-0076a7bdfc25" providerId="ADAL" clId="{A2475F2D-34FE-494C-9381-13B2B9B05142}" dt="2022-07-22T10:05:59.692" v="43" actId="47"/>
        <pc:sldMkLst>
          <pc:docMk/>
          <pc:sldMk cId="3481479731" sldId="346"/>
        </pc:sldMkLst>
      </pc:sldChg>
      <pc:sldChg chg="del">
        <pc:chgData name="Sarah Webber" userId="9fd0b95c-7c28-4dac-9ff3-0076a7bdfc25" providerId="ADAL" clId="{A2475F2D-34FE-494C-9381-13B2B9B05142}" dt="2022-07-22T10:05:59.260" v="42" actId="47"/>
        <pc:sldMkLst>
          <pc:docMk/>
          <pc:sldMk cId="2269939201" sldId="347"/>
        </pc:sldMkLst>
      </pc:sldChg>
      <pc:sldChg chg="del">
        <pc:chgData name="Sarah Webber" userId="9fd0b95c-7c28-4dac-9ff3-0076a7bdfc25" providerId="ADAL" clId="{A2475F2D-34FE-494C-9381-13B2B9B05142}" dt="2022-07-22T10:05:59.094" v="41" actId="47"/>
        <pc:sldMkLst>
          <pc:docMk/>
          <pc:sldMk cId="2123956105" sldId="348"/>
        </pc:sldMkLst>
      </pc:sldChg>
      <pc:sldChg chg="del">
        <pc:chgData name="Sarah Webber" userId="9fd0b95c-7c28-4dac-9ff3-0076a7bdfc25" providerId="ADAL" clId="{A2475F2D-34FE-494C-9381-13B2B9B05142}" dt="2022-07-22T10:05:58.906" v="40" actId="47"/>
        <pc:sldMkLst>
          <pc:docMk/>
          <pc:sldMk cId="4063746515" sldId="349"/>
        </pc:sldMkLst>
      </pc:sldChg>
      <pc:sldChg chg="del">
        <pc:chgData name="Sarah Webber" userId="9fd0b95c-7c28-4dac-9ff3-0076a7bdfc25" providerId="ADAL" clId="{A2475F2D-34FE-494C-9381-13B2B9B05142}" dt="2022-07-22T10:05:58.558" v="38" actId="47"/>
        <pc:sldMkLst>
          <pc:docMk/>
          <pc:sldMk cId="1818556224" sldId="350"/>
        </pc:sldMkLst>
      </pc:sldChg>
      <pc:sldChg chg="del">
        <pc:chgData name="Sarah Webber" userId="9fd0b95c-7c28-4dac-9ff3-0076a7bdfc25" providerId="ADAL" clId="{A2475F2D-34FE-494C-9381-13B2B9B05142}" dt="2022-07-22T10:05:58.327" v="37" actId="47"/>
        <pc:sldMkLst>
          <pc:docMk/>
          <pc:sldMk cId="1065157919" sldId="351"/>
        </pc:sldMkLst>
      </pc:sldChg>
      <pc:sldChg chg="del">
        <pc:chgData name="Sarah Webber" userId="9fd0b95c-7c28-4dac-9ff3-0076a7bdfc25" providerId="ADAL" clId="{A2475F2D-34FE-494C-9381-13B2B9B05142}" dt="2022-07-22T10:05:58.057" v="36" actId="47"/>
        <pc:sldMkLst>
          <pc:docMk/>
          <pc:sldMk cId="656272394" sldId="352"/>
        </pc:sldMkLst>
      </pc:sldChg>
      <pc:sldChg chg="del">
        <pc:chgData name="Sarah Webber" userId="9fd0b95c-7c28-4dac-9ff3-0076a7bdfc25" providerId="ADAL" clId="{A2475F2D-34FE-494C-9381-13B2B9B05142}" dt="2022-07-22T10:05:57.788" v="35" actId="47"/>
        <pc:sldMkLst>
          <pc:docMk/>
          <pc:sldMk cId="1778326235" sldId="353"/>
        </pc:sldMkLst>
      </pc:sldChg>
      <pc:sldChg chg="del">
        <pc:chgData name="Sarah Webber" userId="9fd0b95c-7c28-4dac-9ff3-0076a7bdfc25" providerId="ADAL" clId="{A2475F2D-34FE-494C-9381-13B2B9B05142}" dt="2022-07-22T10:05:57.155" v="32" actId="47"/>
        <pc:sldMkLst>
          <pc:docMk/>
          <pc:sldMk cId="394460766" sldId="354"/>
        </pc:sldMkLst>
      </pc:sldChg>
      <pc:sldChg chg="del">
        <pc:chgData name="Sarah Webber" userId="9fd0b95c-7c28-4dac-9ff3-0076a7bdfc25" providerId="ADAL" clId="{A2475F2D-34FE-494C-9381-13B2B9B05142}" dt="2022-07-22T10:05:56.986" v="31" actId="47"/>
        <pc:sldMkLst>
          <pc:docMk/>
          <pc:sldMk cId="596891928" sldId="355"/>
        </pc:sldMkLst>
      </pc:sldChg>
      <pc:sldChg chg="del">
        <pc:chgData name="Sarah Webber" userId="9fd0b95c-7c28-4dac-9ff3-0076a7bdfc25" providerId="ADAL" clId="{A2475F2D-34FE-494C-9381-13B2B9B05142}" dt="2022-07-22T10:05:57.371" v="33" actId="47"/>
        <pc:sldMkLst>
          <pc:docMk/>
          <pc:sldMk cId="1595699245" sldId="356"/>
        </pc:sldMkLst>
      </pc:sldChg>
      <pc:sldChg chg="del">
        <pc:chgData name="Sarah Webber" userId="9fd0b95c-7c28-4dac-9ff3-0076a7bdfc25" providerId="ADAL" clId="{A2475F2D-34FE-494C-9381-13B2B9B05142}" dt="2022-07-22T10:05:56.593" v="29" actId="47"/>
        <pc:sldMkLst>
          <pc:docMk/>
          <pc:sldMk cId="2698945033" sldId="357"/>
        </pc:sldMkLst>
      </pc:sldChg>
      <pc:sldChg chg="del">
        <pc:chgData name="Sarah Webber" userId="9fd0b95c-7c28-4dac-9ff3-0076a7bdfc25" providerId="ADAL" clId="{A2475F2D-34FE-494C-9381-13B2B9B05142}" dt="2022-07-22T10:05:56.393" v="28" actId="47"/>
        <pc:sldMkLst>
          <pc:docMk/>
          <pc:sldMk cId="2439319991" sldId="358"/>
        </pc:sldMkLst>
      </pc:sldChg>
      <pc:sldChg chg="del">
        <pc:chgData name="Sarah Webber" userId="9fd0b95c-7c28-4dac-9ff3-0076a7bdfc25" providerId="ADAL" clId="{A2475F2D-34FE-494C-9381-13B2B9B05142}" dt="2022-07-22T10:05:56.070" v="27" actId="47"/>
        <pc:sldMkLst>
          <pc:docMk/>
          <pc:sldMk cId="351004921" sldId="360"/>
        </pc:sldMkLst>
      </pc:sldChg>
      <pc:sldChg chg="del">
        <pc:chgData name="Sarah Webber" userId="9fd0b95c-7c28-4dac-9ff3-0076a7bdfc25" providerId="ADAL" clId="{A2475F2D-34FE-494C-9381-13B2B9B05142}" dt="2022-07-22T10:05:55.861" v="26" actId="47"/>
        <pc:sldMkLst>
          <pc:docMk/>
          <pc:sldMk cId="2772244925" sldId="361"/>
        </pc:sldMkLst>
      </pc:sldChg>
      <pc:sldChg chg="del">
        <pc:chgData name="Sarah Webber" userId="9fd0b95c-7c28-4dac-9ff3-0076a7bdfc25" providerId="ADAL" clId="{A2475F2D-34FE-494C-9381-13B2B9B05142}" dt="2022-07-22T10:05:54.836" v="24" actId="47"/>
        <pc:sldMkLst>
          <pc:docMk/>
          <pc:sldMk cId="1023693478" sldId="362"/>
        </pc:sldMkLst>
      </pc:sldChg>
      <pc:sldChg chg="del">
        <pc:chgData name="Sarah Webber" userId="9fd0b95c-7c28-4dac-9ff3-0076a7bdfc25" providerId="ADAL" clId="{A2475F2D-34FE-494C-9381-13B2B9B05142}" dt="2022-07-22T10:05:54.181" v="23" actId="47"/>
        <pc:sldMkLst>
          <pc:docMk/>
          <pc:sldMk cId="1537524755" sldId="363"/>
        </pc:sldMkLst>
      </pc:sldChg>
      <pc:sldChg chg="del">
        <pc:chgData name="Sarah Webber" userId="9fd0b95c-7c28-4dac-9ff3-0076a7bdfc25" providerId="ADAL" clId="{A2475F2D-34FE-494C-9381-13B2B9B05142}" dt="2022-07-22T10:05:52.822" v="22" actId="47"/>
        <pc:sldMkLst>
          <pc:docMk/>
          <pc:sldMk cId="3931895689" sldId="364"/>
        </pc:sldMkLst>
      </pc:sldChg>
      <pc:sldChg chg="del">
        <pc:chgData name="Sarah Webber" userId="9fd0b95c-7c28-4dac-9ff3-0076a7bdfc25" providerId="ADAL" clId="{A2475F2D-34FE-494C-9381-13B2B9B05142}" dt="2022-07-22T10:05:55.691" v="25" actId="47"/>
        <pc:sldMkLst>
          <pc:docMk/>
          <pc:sldMk cId="3457546569" sldId="365"/>
        </pc:sldMkLst>
      </pc:sldChg>
      <pc:sldChg chg="del">
        <pc:chgData name="Sarah Webber" userId="9fd0b95c-7c28-4dac-9ff3-0076a7bdfc25" providerId="ADAL" clId="{A2475F2D-34FE-494C-9381-13B2B9B05142}" dt="2022-07-22T10:05:59.962" v="44" actId="47"/>
        <pc:sldMkLst>
          <pc:docMk/>
          <pc:sldMk cId="1915277047" sldId="367"/>
        </pc:sldMkLst>
      </pc:sldChg>
      <pc:sldChg chg="del">
        <pc:chgData name="Sarah Webber" userId="9fd0b95c-7c28-4dac-9ff3-0076a7bdfc25" providerId="ADAL" clId="{A2475F2D-34FE-494C-9381-13B2B9B05142}" dt="2022-07-22T10:06:00.362" v="45" actId="47"/>
        <pc:sldMkLst>
          <pc:docMk/>
          <pc:sldMk cId="3306627811" sldId="368"/>
        </pc:sldMkLst>
      </pc:sldChg>
      <pc:sldChg chg="del">
        <pc:chgData name="Sarah Webber" userId="9fd0b95c-7c28-4dac-9ff3-0076a7bdfc25" providerId="ADAL" clId="{A2475F2D-34FE-494C-9381-13B2B9B05142}" dt="2022-07-22T10:06:01.681" v="46" actId="47"/>
        <pc:sldMkLst>
          <pc:docMk/>
          <pc:sldMk cId="2389946621" sldId="369"/>
        </pc:sldMkLst>
      </pc:sldChg>
      <pc:sldChg chg="modNotesTx">
        <pc:chgData name="Sarah Webber" userId="9fd0b95c-7c28-4dac-9ff3-0076a7bdfc25" providerId="ADAL" clId="{A2475F2D-34FE-494C-9381-13B2B9B05142}" dt="2022-07-22T10:08:31.583" v="61" actId="20577"/>
        <pc:sldMkLst>
          <pc:docMk/>
          <pc:sldMk cId="3355853045" sldId="370"/>
        </pc:sldMkLst>
      </pc:sldChg>
      <pc:sldChg chg="modNotesTx">
        <pc:chgData name="Sarah Webber" userId="9fd0b95c-7c28-4dac-9ff3-0076a7bdfc25" providerId="ADAL" clId="{A2475F2D-34FE-494C-9381-13B2B9B05142}" dt="2022-07-22T10:19:11.406" v="412"/>
        <pc:sldMkLst>
          <pc:docMk/>
          <pc:sldMk cId="1855016338" sldId="372"/>
        </pc:sldMkLst>
      </pc:sldChg>
      <pc:sldChg chg="del">
        <pc:chgData name="Sarah Webber" userId="9fd0b95c-7c28-4dac-9ff3-0076a7bdfc25" providerId="ADAL" clId="{A2475F2D-34FE-494C-9381-13B2B9B05142}" dt="2022-07-22T10:19:32.213" v="414" actId="47"/>
        <pc:sldMkLst>
          <pc:docMk/>
          <pc:sldMk cId="2505756853" sldId="373"/>
        </pc:sldMkLst>
      </pc:sldChg>
      <pc:sldChg chg="modNotesTx">
        <pc:chgData name="Sarah Webber" userId="9fd0b95c-7c28-4dac-9ff3-0076a7bdfc25" providerId="ADAL" clId="{A2475F2D-34FE-494C-9381-13B2B9B05142}" dt="2022-07-22T10:22:00.831" v="451" actId="20577"/>
        <pc:sldMkLst>
          <pc:docMk/>
          <pc:sldMk cId="302875198" sldId="374"/>
        </pc:sldMkLst>
      </pc:sldChg>
      <pc:sldChg chg="del">
        <pc:chgData name="Sarah Webber" userId="9fd0b95c-7c28-4dac-9ff3-0076a7bdfc25" providerId="ADAL" clId="{A2475F2D-34FE-494C-9381-13B2B9B05142}" dt="2022-07-22T10:05:47.278" v="6" actId="47"/>
        <pc:sldMkLst>
          <pc:docMk/>
          <pc:sldMk cId="960567419" sldId="375"/>
        </pc:sldMkLst>
      </pc:sldChg>
      <pc:sldChg chg="del">
        <pc:chgData name="Sarah Webber" userId="9fd0b95c-7c28-4dac-9ff3-0076a7bdfc25" providerId="ADAL" clId="{A2475F2D-34FE-494C-9381-13B2B9B05142}" dt="2022-07-22T10:05:47.826" v="9" actId="47"/>
        <pc:sldMkLst>
          <pc:docMk/>
          <pc:sldMk cId="3857866190" sldId="376"/>
        </pc:sldMkLst>
      </pc:sldChg>
      <pc:sldChg chg="del">
        <pc:chgData name="Sarah Webber" userId="9fd0b95c-7c28-4dac-9ff3-0076a7bdfc25" providerId="ADAL" clId="{A2475F2D-34FE-494C-9381-13B2B9B05142}" dt="2022-07-22T10:05:56.839" v="30" actId="47"/>
        <pc:sldMkLst>
          <pc:docMk/>
          <pc:sldMk cId="1714508193" sldId="377"/>
        </pc:sldMkLst>
      </pc:sldChg>
      <pc:sldChg chg="del">
        <pc:chgData name="Sarah Webber" userId="9fd0b95c-7c28-4dac-9ff3-0076a7bdfc25" providerId="ADAL" clId="{A2475F2D-34FE-494C-9381-13B2B9B05142}" dt="2022-07-22T10:05:57.597" v="34" actId="47"/>
        <pc:sldMkLst>
          <pc:docMk/>
          <pc:sldMk cId="29937990" sldId="378"/>
        </pc:sldMkLst>
      </pc:sldChg>
      <pc:sldChg chg="del">
        <pc:chgData name="Sarah Webber" userId="9fd0b95c-7c28-4dac-9ff3-0076a7bdfc25" providerId="ADAL" clId="{A2475F2D-34FE-494C-9381-13B2B9B05142}" dt="2022-07-22T10:05:58.775" v="39" actId="47"/>
        <pc:sldMkLst>
          <pc:docMk/>
          <pc:sldMk cId="1671128218" sldId="379"/>
        </pc:sldMkLst>
      </pc:sldChg>
      <pc:sldChg chg="modNotesTx">
        <pc:chgData name="Sarah Webber" userId="9fd0b95c-7c28-4dac-9ff3-0076a7bdfc25" providerId="ADAL" clId="{A2475F2D-34FE-494C-9381-13B2B9B05142}" dt="2022-07-22T10:21:43.007" v="445" actId="20577"/>
        <pc:sldMkLst>
          <pc:docMk/>
          <pc:sldMk cId="2700909531" sldId="380"/>
        </pc:sldMkLst>
      </pc:sldChg>
      <pc:sldChg chg="add">
        <pc:chgData name="Sarah Webber" userId="9fd0b95c-7c28-4dac-9ff3-0076a7bdfc25" providerId="ADAL" clId="{A2475F2D-34FE-494C-9381-13B2B9B05142}" dt="2022-07-22T10:06:08.024" v="47"/>
        <pc:sldMkLst>
          <pc:docMk/>
          <pc:sldMk cId="720150250" sldId="384"/>
        </pc:sldMkLst>
      </pc:sldChg>
      <pc:sldChg chg="add">
        <pc:chgData name="Sarah Webber" userId="9fd0b95c-7c28-4dac-9ff3-0076a7bdfc25" providerId="ADAL" clId="{A2475F2D-34FE-494C-9381-13B2B9B05142}" dt="2022-07-22T10:06:12.400" v="48"/>
        <pc:sldMkLst>
          <pc:docMk/>
          <pc:sldMk cId="746337701" sldId="385"/>
        </pc:sldMkLst>
      </pc:sldChg>
      <pc:sldChg chg="add">
        <pc:chgData name="Sarah Webber" userId="9fd0b95c-7c28-4dac-9ff3-0076a7bdfc25" providerId="ADAL" clId="{A2475F2D-34FE-494C-9381-13B2B9B05142}" dt="2022-07-22T10:06:16.779" v="49"/>
        <pc:sldMkLst>
          <pc:docMk/>
          <pc:sldMk cId="1057465492" sldId="386"/>
        </pc:sldMkLst>
      </pc:sldChg>
      <pc:sldChg chg="add">
        <pc:chgData name="Sarah Webber" userId="9fd0b95c-7c28-4dac-9ff3-0076a7bdfc25" providerId="ADAL" clId="{A2475F2D-34FE-494C-9381-13B2B9B05142}" dt="2022-07-22T10:06:21.418" v="50"/>
        <pc:sldMkLst>
          <pc:docMk/>
          <pc:sldMk cId="3895085123" sldId="387"/>
        </pc:sldMkLst>
      </pc:sldChg>
      <pc:sldChg chg="addSp delSp modSp new mod modClrScheme chgLayout modNotesTx">
        <pc:chgData name="Sarah Webber" userId="9fd0b95c-7c28-4dac-9ff3-0076a7bdfc25" providerId="ADAL" clId="{A2475F2D-34FE-494C-9381-13B2B9B05142}" dt="2022-07-22T10:09:50.497" v="157" actId="1076"/>
        <pc:sldMkLst>
          <pc:docMk/>
          <pc:sldMk cId="2759542999" sldId="388"/>
        </pc:sldMkLst>
        <pc:spChg chg="mod">
          <ac:chgData name="Sarah Webber" userId="9fd0b95c-7c28-4dac-9ff3-0076a7bdfc25" providerId="ADAL" clId="{A2475F2D-34FE-494C-9381-13B2B9B05142}" dt="2022-07-22T10:09:36.086" v="142" actId="26606"/>
          <ac:spMkLst>
            <pc:docMk/>
            <pc:sldMk cId="2759542999" sldId="388"/>
            <ac:spMk id="2" creationId="{1B1B4CC1-1F7B-3EDF-D426-C03853184664}"/>
          </ac:spMkLst>
        </pc:spChg>
        <pc:spChg chg="del">
          <ac:chgData name="Sarah Webber" userId="9fd0b95c-7c28-4dac-9ff3-0076a7bdfc25" providerId="ADAL" clId="{A2475F2D-34FE-494C-9381-13B2B9B05142}" dt="2022-07-22T10:09:09.564" v="137"/>
          <ac:spMkLst>
            <pc:docMk/>
            <pc:sldMk cId="2759542999" sldId="388"/>
            <ac:spMk id="3" creationId="{44EDF3FB-24F0-5F0D-F4FC-5E44634BAB87}"/>
          </ac:spMkLst>
        </pc:spChg>
        <pc:spChg chg="mod ord">
          <ac:chgData name="Sarah Webber" userId="9fd0b95c-7c28-4dac-9ff3-0076a7bdfc25" providerId="ADAL" clId="{A2475F2D-34FE-494C-9381-13B2B9B05142}" dt="2022-07-22T10:09:36.086" v="142" actId="26606"/>
          <ac:spMkLst>
            <pc:docMk/>
            <pc:sldMk cId="2759542999" sldId="388"/>
            <ac:spMk id="4" creationId="{2657B59F-78E5-688D-46DD-BC141FD291B5}"/>
          </ac:spMkLst>
        </pc:spChg>
        <pc:spChg chg="add mod">
          <ac:chgData name="Sarah Webber" userId="9fd0b95c-7c28-4dac-9ff3-0076a7bdfc25" providerId="ADAL" clId="{A2475F2D-34FE-494C-9381-13B2B9B05142}" dt="2022-07-22T10:09:50.497" v="157" actId="1076"/>
          <ac:spMkLst>
            <pc:docMk/>
            <pc:sldMk cId="2759542999" sldId="388"/>
            <ac:spMk id="5" creationId="{3DC6DBDF-1364-039E-A7B5-8DDEFEAE9887}"/>
          </ac:spMkLst>
        </pc:spChg>
      </pc:sldChg>
      <pc:sldChg chg="add modNotesTx">
        <pc:chgData name="Sarah Webber" userId="9fd0b95c-7c28-4dac-9ff3-0076a7bdfc25" providerId="ADAL" clId="{A2475F2D-34FE-494C-9381-13B2B9B05142}" dt="2022-07-22T10:10:44.013" v="171" actId="20577"/>
        <pc:sldMkLst>
          <pc:docMk/>
          <pc:sldMk cId="3768489115" sldId="389"/>
        </pc:sldMkLst>
      </pc:sldChg>
      <pc:sldChg chg="addSp delSp modSp new mod modClrScheme chgLayout modNotesTx">
        <pc:chgData name="Sarah Webber" userId="9fd0b95c-7c28-4dac-9ff3-0076a7bdfc25" providerId="ADAL" clId="{A2475F2D-34FE-494C-9381-13B2B9B05142}" dt="2022-07-22T10:15:39.216" v="289" actId="26606"/>
        <pc:sldMkLst>
          <pc:docMk/>
          <pc:sldMk cId="863312152" sldId="390"/>
        </pc:sldMkLst>
        <pc:spChg chg="del">
          <ac:chgData name="Sarah Webber" userId="9fd0b95c-7c28-4dac-9ff3-0076a7bdfc25" providerId="ADAL" clId="{A2475F2D-34FE-494C-9381-13B2B9B05142}" dt="2022-07-22T10:15:39.216" v="289" actId="26606"/>
          <ac:spMkLst>
            <pc:docMk/>
            <pc:sldMk cId="863312152" sldId="390"/>
            <ac:spMk id="2" creationId="{40F84EDB-4324-2B30-90EC-670EC9049A05}"/>
          </ac:spMkLst>
        </pc:spChg>
        <pc:spChg chg="del">
          <ac:chgData name="Sarah Webber" userId="9fd0b95c-7c28-4dac-9ff3-0076a7bdfc25" providerId="ADAL" clId="{A2475F2D-34FE-494C-9381-13B2B9B05142}" dt="2022-07-22T10:15:39.216" v="289" actId="26606"/>
          <ac:spMkLst>
            <pc:docMk/>
            <pc:sldMk cId="863312152" sldId="390"/>
            <ac:spMk id="3" creationId="{319D7830-3906-A805-7A87-5D13920BAF0A}"/>
          </ac:spMkLst>
        </pc:spChg>
        <pc:spChg chg="del">
          <ac:chgData name="Sarah Webber" userId="9fd0b95c-7c28-4dac-9ff3-0076a7bdfc25" providerId="ADAL" clId="{A2475F2D-34FE-494C-9381-13B2B9B05142}" dt="2022-07-22T10:15:39.216" v="289" actId="26606"/>
          <ac:spMkLst>
            <pc:docMk/>
            <pc:sldMk cId="863312152" sldId="390"/>
            <ac:spMk id="4" creationId="{0DC11671-19E9-659D-0AB0-E978F8FA34F9}"/>
          </ac:spMkLst>
        </pc:spChg>
        <pc:spChg chg="mod ord modVis">
          <ac:chgData name="Sarah Webber" userId="9fd0b95c-7c28-4dac-9ff3-0076a7bdfc25" providerId="ADAL" clId="{A2475F2D-34FE-494C-9381-13B2B9B05142}" dt="2022-07-22T10:15:39.216" v="289" actId="26606"/>
          <ac:spMkLst>
            <pc:docMk/>
            <pc:sldMk cId="863312152" sldId="390"/>
            <ac:spMk id="5" creationId="{6CE76DD6-616B-4C1C-F1BC-5DA87CC54880}"/>
          </ac:spMkLst>
        </pc:spChg>
        <pc:picChg chg="add mod">
          <ac:chgData name="Sarah Webber" userId="9fd0b95c-7c28-4dac-9ff3-0076a7bdfc25" providerId="ADAL" clId="{A2475F2D-34FE-494C-9381-13B2B9B05142}" dt="2022-07-22T10:15:39.216" v="289" actId="26606"/>
          <ac:picMkLst>
            <pc:docMk/>
            <pc:sldMk cId="863312152" sldId="390"/>
            <ac:picMk id="6" creationId="{556367F8-109A-3E4A-8C44-4902C8880344}"/>
          </ac:picMkLst>
        </pc:picChg>
      </pc:sldChg>
      <pc:sldChg chg="addSp delSp modSp new mod modClrScheme chgLayout modNotesTx">
        <pc:chgData name="Sarah Webber" userId="9fd0b95c-7c28-4dac-9ff3-0076a7bdfc25" providerId="ADAL" clId="{A2475F2D-34FE-494C-9381-13B2B9B05142}" dt="2022-07-22T10:16:01.603" v="293"/>
        <pc:sldMkLst>
          <pc:docMk/>
          <pc:sldMk cId="3301496243" sldId="391"/>
        </pc:sldMkLst>
        <pc:spChg chg="del">
          <ac:chgData name="Sarah Webber" userId="9fd0b95c-7c28-4dac-9ff3-0076a7bdfc25" providerId="ADAL" clId="{A2475F2D-34FE-494C-9381-13B2B9B05142}" dt="2022-07-22T10:15:57.341" v="292" actId="26606"/>
          <ac:spMkLst>
            <pc:docMk/>
            <pc:sldMk cId="3301496243" sldId="391"/>
            <ac:spMk id="2" creationId="{43DDF4B5-61F2-EE05-A07D-940DEF0155A9}"/>
          </ac:spMkLst>
        </pc:spChg>
        <pc:spChg chg="del">
          <ac:chgData name="Sarah Webber" userId="9fd0b95c-7c28-4dac-9ff3-0076a7bdfc25" providerId="ADAL" clId="{A2475F2D-34FE-494C-9381-13B2B9B05142}" dt="2022-07-22T10:15:57.341" v="292" actId="26606"/>
          <ac:spMkLst>
            <pc:docMk/>
            <pc:sldMk cId="3301496243" sldId="391"/>
            <ac:spMk id="3" creationId="{5B82C6E7-989F-551A-B02E-E7B9C9DA9BDB}"/>
          </ac:spMkLst>
        </pc:spChg>
        <pc:spChg chg="mod ord">
          <ac:chgData name="Sarah Webber" userId="9fd0b95c-7c28-4dac-9ff3-0076a7bdfc25" providerId="ADAL" clId="{A2475F2D-34FE-494C-9381-13B2B9B05142}" dt="2022-07-22T10:15:57.341" v="292" actId="26606"/>
          <ac:spMkLst>
            <pc:docMk/>
            <pc:sldMk cId="3301496243" sldId="391"/>
            <ac:spMk id="4" creationId="{23099275-9A18-CF42-0C84-BAFDDA28C28A}"/>
          </ac:spMkLst>
        </pc:spChg>
        <pc:picChg chg="add mod">
          <ac:chgData name="Sarah Webber" userId="9fd0b95c-7c28-4dac-9ff3-0076a7bdfc25" providerId="ADAL" clId="{A2475F2D-34FE-494C-9381-13B2B9B05142}" dt="2022-07-22T10:15:57.341" v="292" actId="26606"/>
          <ac:picMkLst>
            <pc:docMk/>
            <pc:sldMk cId="3301496243" sldId="391"/>
            <ac:picMk id="5" creationId="{4FD3D650-E73D-7702-6E69-D6A02583A7A5}"/>
          </ac:picMkLst>
        </pc:picChg>
      </pc:sldChg>
      <pc:sldChg chg="add modNotesTx">
        <pc:chgData name="Sarah Webber" userId="9fd0b95c-7c28-4dac-9ff3-0076a7bdfc25" providerId="ADAL" clId="{A2475F2D-34FE-494C-9381-13B2B9B05142}" dt="2022-07-22T10:19:43.271" v="415"/>
        <pc:sldMkLst>
          <pc:docMk/>
          <pc:sldMk cId="3821394558" sldId="392"/>
        </pc:sldMkLst>
      </pc:sldChg>
    </pc:docChg>
  </pc:docChgLst>
  <pc:docChgLst>
    <pc:chgData name="Sarah Webber" userId="9fd0b95c-7c28-4dac-9ff3-0076a7bdfc25" providerId="ADAL" clId="{3CB43242-65B7-4035-A381-F9332CEC72B4}"/>
    <pc:docChg chg="custSel modSld modMainMaster">
      <pc:chgData name="Sarah Webber" userId="9fd0b95c-7c28-4dac-9ff3-0076a7bdfc25" providerId="ADAL" clId="{3CB43242-65B7-4035-A381-F9332CEC72B4}" dt="2023-11-03T11:17:42.901" v="76" actId="20577"/>
      <pc:docMkLst>
        <pc:docMk/>
      </pc:docMkLst>
      <pc:sldChg chg="modSp mod">
        <pc:chgData name="Sarah Webber" userId="9fd0b95c-7c28-4dac-9ff3-0076a7bdfc25" providerId="ADAL" clId="{3CB43242-65B7-4035-A381-F9332CEC72B4}" dt="2023-11-03T11:15:36.077" v="50" actId="20577"/>
        <pc:sldMkLst>
          <pc:docMk/>
          <pc:sldMk cId="2507667905" sldId="256"/>
        </pc:sldMkLst>
        <pc:spChg chg="mod">
          <ac:chgData name="Sarah Webber" userId="9fd0b95c-7c28-4dac-9ff3-0076a7bdfc25" providerId="ADAL" clId="{3CB43242-65B7-4035-A381-F9332CEC72B4}" dt="2023-11-03T11:15:36.077" v="50" actId="20577"/>
          <ac:spMkLst>
            <pc:docMk/>
            <pc:sldMk cId="2507667905" sldId="256"/>
            <ac:spMk id="4" creationId="{13B94EC4-BBC0-461F-B86C-3E975954461B}"/>
          </ac:spMkLst>
        </pc:spChg>
      </pc:sldChg>
      <pc:sldMasterChg chg="modSp mod modSldLayout">
        <pc:chgData name="Sarah Webber" userId="9fd0b95c-7c28-4dac-9ff3-0076a7bdfc25" providerId="ADAL" clId="{3CB43242-65B7-4035-A381-F9332CEC72B4}" dt="2023-11-03T11:17:42.901" v="76" actId="20577"/>
        <pc:sldMasterMkLst>
          <pc:docMk/>
          <pc:sldMasterMk cId="2997792235" sldId="2147483648"/>
        </pc:sldMasterMkLst>
        <pc:spChg chg="mod">
          <ac:chgData name="Sarah Webber" userId="9fd0b95c-7c28-4dac-9ff3-0076a7bdfc25" providerId="ADAL" clId="{3CB43242-65B7-4035-A381-F9332CEC72B4}" dt="2023-11-03T11:17:42.901" v="76" actId="20577"/>
          <ac:spMkLst>
            <pc:docMk/>
            <pc:sldMasterMk cId="2997792235" sldId="2147483648"/>
            <ac:spMk id="4" creationId="{90ED5D9C-7481-4DDE-BB80-09C4B17A5170}"/>
          </ac:spMkLst>
        </pc:spChg>
        <pc:sldLayoutChg chg="modSp mod">
          <pc:chgData name="Sarah Webber" userId="9fd0b95c-7c28-4dac-9ff3-0076a7bdfc25" providerId="ADAL" clId="{3CB43242-65B7-4035-A381-F9332CEC72B4}" dt="2023-11-03T11:17:23.125" v="64" actId="20577"/>
          <pc:sldLayoutMkLst>
            <pc:docMk/>
            <pc:sldMasterMk cId="2997792235" sldId="2147483648"/>
            <pc:sldLayoutMk cId="236471977" sldId="2147483649"/>
          </pc:sldLayoutMkLst>
          <pc:spChg chg="mod">
            <ac:chgData name="Sarah Webber" userId="9fd0b95c-7c28-4dac-9ff3-0076a7bdfc25" providerId="ADAL" clId="{3CB43242-65B7-4035-A381-F9332CEC72B4}" dt="2023-11-03T11:17:23.125" v="64" actId="20577"/>
            <ac:spMkLst>
              <pc:docMk/>
              <pc:sldMasterMk cId="2997792235" sldId="2147483648"/>
              <pc:sldLayoutMk cId="236471977" sldId="2147483649"/>
              <ac:spMk id="4" creationId="{836505B2-BE81-40E4-9090-4CA5F54F517F}"/>
            </ac:spMkLst>
          </pc:spChg>
        </pc:sldLayoutChg>
        <pc:sldLayoutChg chg="modSp mod">
          <pc:chgData name="Sarah Webber" userId="9fd0b95c-7c28-4dac-9ff3-0076a7bdfc25" providerId="ADAL" clId="{3CB43242-65B7-4035-A381-F9332CEC72B4}" dt="2023-11-03T11:15:04.829" v="21" actId="20577"/>
          <pc:sldLayoutMkLst>
            <pc:docMk/>
            <pc:sldMasterMk cId="2997792235" sldId="2147483648"/>
            <pc:sldLayoutMk cId="1497540353" sldId="2147483662"/>
          </pc:sldLayoutMkLst>
          <pc:spChg chg="mod">
            <ac:chgData name="Sarah Webber" userId="9fd0b95c-7c28-4dac-9ff3-0076a7bdfc25" providerId="ADAL" clId="{3CB43242-65B7-4035-A381-F9332CEC72B4}" dt="2023-11-03T11:15:04.829" v="21" actId="20577"/>
            <ac:spMkLst>
              <pc:docMk/>
              <pc:sldMasterMk cId="2997792235" sldId="2147483648"/>
              <pc:sldLayoutMk cId="1497540353" sldId="2147483662"/>
              <ac:spMk id="5" creationId="{01F52673-C611-4707-9047-F1C1E9A8AC8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8B20C-2EBD-4F80-987B-B7C7E273077E}"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D79D-5B7C-4157-97DC-C77368FF08BD}" type="slidenum">
              <a:rPr lang="en-GB" smtClean="0"/>
              <a:t>‹#›</a:t>
            </a:fld>
            <a:endParaRPr lang="en-GB"/>
          </a:p>
        </p:txBody>
      </p:sp>
    </p:spTree>
    <p:extLst>
      <p:ext uri="{BB962C8B-B14F-4D97-AF65-F5344CB8AC3E}">
        <p14:creationId xmlns:p14="http://schemas.microsoft.com/office/powerpoint/2010/main" val="2197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sz="1000" i="1" dirty="0">
                <a:solidFill>
                  <a:schemeClr val="tx1"/>
                </a:solidFill>
                <a:latin typeface="Trebuchet MS" panose="020B0603020202020204" pitchFamily="34" charset="0"/>
                <a:ea typeface="Tahoma" panose="020B0604030504040204" pitchFamily="34" charset="0"/>
                <a:cs typeface="Tahoma" panose="020B0604030504040204" pitchFamily="34" charset="0"/>
              </a:rPr>
              <a:t>The accompanying training plan contains the key learning points and activities for each slide. In these PowerPoint trainer notes you will find background context and/or suggested delivery ideas to help you as a trainer as appropriate</a:t>
            </a:r>
            <a:r>
              <a:rPr lang="en-GB" sz="1000" i="1" dirty="0">
                <a:solidFill>
                  <a:schemeClr val="tx1"/>
                </a:solidFill>
                <a:latin typeface="Trebuchet MS" panose="020B0603020202020204" pitchFamily="34" charset="0"/>
              </a:rPr>
              <a:t>.</a:t>
            </a:r>
          </a:p>
          <a:p>
            <a:pPr>
              <a:buSzPct val="25000"/>
              <a:buNone/>
            </a:pPr>
            <a:endParaRPr lang="en-GB" sz="1000" dirty="0">
              <a:solidFill>
                <a:schemeClr val="tx1"/>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000" b="1" i="0" u="none" strike="noStrike" kern="1200" cap="none" dirty="0">
                <a:solidFill>
                  <a:schemeClr val="dk1"/>
                </a:solidFill>
                <a:effectLst/>
                <a:latin typeface="Calibri"/>
                <a:ea typeface="Calibri"/>
                <a:cs typeface="Calibri"/>
                <a:sym typeface="Calibri"/>
              </a:rPr>
              <a:t>- Load slides (first 5 will be designed as ‘scrolling’ for the start. Remind people to get a notebook/pen, a few notes about using Zoom (or other platform) webinars (the features on there) - Play music - Start admitting people into the webinar - Chat with people in the chat bar / or chat in person depending on the size of group. A mix of both would be good, so they can test equipment and platform functions. </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a:t>
            </a:fld>
            <a:endParaRPr lang="en-GB"/>
          </a:p>
        </p:txBody>
      </p:sp>
    </p:spTree>
    <p:extLst>
      <p:ext uri="{BB962C8B-B14F-4D97-AF65-F5344CB8AC3E}">
        <p14:creationId xmlns:p14="http://schemas.microsoft.com/office/powerpoint/2010/main" val="428112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u="sng" dirty="0"/>
              <a:t>Trainers notes:</a:t>
            </a:r>
          </a:p>
          <a:p>
            <a:pPr>
              <a:buSzPct val="25000"/>
              <a:buNone/>
            </a:pPr>
            <a:endParaRPr lang="en-GB" b="1" u="sng" dirty="0"/>
          </a:p>
          <a:p>
            <a:pPr>
              <a:buSzPct val="25000"/>
              <a:buNone/>
            </a:pPr>
            <a:r>
              <a:rPr lang="en-GB" b="1" u="sng" dirty="0"/>
              <a:t>Timings: 2 minutes</a:t>
            </a:r>
          </a:p>
          <a:p>
            <a:pPr>
              <a:buSzPct val="25000"/>
              <a:buNone/>
            </a:pPr>
            <a:endParaRPr lang="en-GB" dirty="0"/>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Red Flags’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Call 999/112 for medical help if:</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Reliever inhaler not easing attack</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Patient is becoming exhausted</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Patient is too breathless to speak</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Patient cannot complete full sentences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11</a:t>
            </a:fld>
            <a:endParaRPr lang="en-GB"/>
          </a:p>
        </p:txBody>
      </p:sp>
    </p:spTree>
    <p:extLst>
      <p:ext uri="{BB962C8B-B14F-4D97-AF65-F5344CB8AC3E}">
        <p14:creationId xmlns:p14="http://schemas.microsoft.com/office/powerpoint/2010/main" val="15302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Timings: 10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b="1" i="1" dirty="0"/>
              <a:t>Scenario – ask participants to read the scenario and discuss what they would do either in small break out rooms and feed back or as a group together. This can be verbal or through the chat</a:t>
            </a:r>
            <a:endParaRPr lang="en-GB" dirty="0"/>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Anaphylaxis is a severe allergic reaction affecting the whole body. It may develop within seconds or minutes of coming into contact with a trigger and can be fatal.</a:t>
            </a: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Signs and symptoms: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Red itchy rash</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Red itchy eyes</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Swelling of hands feet or face</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Abdominal pain, vomiting and diarrhoea</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Wheezing and difficulty breathing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Swelling of tongue or throat</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Agitation and feeling of terror</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Shock</a:t>
            </a:r>
          </a:p>
          <a:p>
            <a:pPr>
              <a:buSzPct val="25000"/>
              <a:buNone/>
            </a:pPr>
            <a:endParaRPr lang="en-GB" dirty="0"/>
          </a:p>
          <a:p>
            <a:pPr>
              <a:buSzPct val="25000"/>
              <a:buNone/>
            </a:pP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12</a:t>
            </a:fld>
            <a:endParaRPr lang="en-GB"/>
          </a:p>
        </p:txBody>
      </p:sp>
    </p:spTree>
    <p:extLst>
      <p:ext uri="{BB962C8B-B14F-4D97-AF65-F5344CB8AC3E}">
        <p14:creationId xmlns:p14="http://schemas.microsoft.com/office/powerpoint/2010/main" val="426776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Trainers notes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Timings: 4 minutes </a:t>
            </a: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Treatment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Patients need emergency treatment with adrenaline</a:t>
            </a:r>
          </a:p>
          <a:p>
            <a:pPr>
              <a:lnSpc>
                <a:spcPct val="107000"/>
              </a:lnSpc>
              <a:spcAft>
                <a:spcPts val="8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Call for help – 999/112</a:t>
            </a:r>
          </a:p>
          <a:p>
            <a:pPr>
              <a:lnSpc>
                <a:spcPct val="107000"/>
              </a:lnSpc>
              <a:spcAft>
                <a:spcPts val="8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the patient has an adrenaline auto-injector – help them to use it. </a:t>
            </a:r>
          </a:p>
          <a:p>
            <a:pPr>
              <a:lnSpc>
                <a:spcPct val="107000"/>
              </a:lnSpc>
              <a:spcAft>
                <a:spcPts val="800"/>
              </a:spcAft>
            </a:pPr>
            <a:r>
              <a:rPr lang="en-GB" sz="1800" dirty="0">
                <a:effectLst/>
                <a:latin typeface="Calibri" panose="020F0502020204030204" pitchFamily="34" charset="0"/>
                <a:ea typeface="Times New Roman" panose="02020603050405020304" pitchFamily="18" charset="0"/>
              </a:rPr>
              <a:t>If symptoms not improving after 5 mins or they return – give second dose of adrenaline</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Anyone receiving adrenaline treatment must be taken to hospital.</a:t>
            </a:r>
          </a:p>
          <a:p>
            <a:pPr>
              <a:lnSpc>
                <a:spcPct val="107000"/>
              </a:lnSpc>
              <a:spcAft>
                <a:spcPts val="800"/>
              </a:spcAft>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Nunito Sans"/>
                <a:ea typeface="Trebuchet MS" panose="020B0603020202020204" pitchFamily="34" charset="0"/>
                <a:cs typeface="Trebuchet MS" panose="020B0603020202020204" pitchFamily="34" charset="0"/>
              </a:rPr>
              <a:t>There are several  types of adrenaline auto injectors available in the UK. All deliver ‘adrenaline’ (also referred to as ‘epinephrine’). All types are prescription only medicines, and need to be prescribed by an allergy specialist. The dose of adrenaline required is dependent on the age and weight of the person requiring the adrenaline auto injector device, and will be prescribed by the clinician. Each adrenaline auto injector device will differ in appearance and the availability of the dose/strength available in that particular brand.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13</a:t>
            </a:fld>
            <a:endParaRPr lang="en-GB"/>
          </a:p>
        </p:txBody>
      </p:sp>
    </p:spTree>
    <p:extLst>
      <p:ext uri="{BB962C8B-B14F-4D97-AF65-F5344CB8AC3E}">
        <p14:creationId xmlns:p14="http://schemas.microsoft.com/office/powerpoint/2010/main" val="104044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Trainers notes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Timings: 12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u="none" dirty="0">
                <a:effectLst/>
                <a:latin typeface="Trebuchet MS" panose="020B0603020202020204" pitchFamily="34" charset="0"/>
                <a:ea typeface="Calibri" panose="020F0502020204030204" pitchFamily="34" charset="0"/>
                <a:cs typeface="Times New Roman" panose="02020603050405020304" pitchFamily="18" charset="0"/>
              </a:rPr>
              <a:t>https://www.youtube.com/watch?v=gDwt7dD3awc -  </a:t>
            </a:r>
            <a:r>
              <a:rPr lang="en-GB" sz="1200" b="1" dirty="0"/>
              <a:t> *Please make sure you have sent this link to the participants beforehand. Post in the chat for ease of access* </a:t>
            </a: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What is a heart attack?</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Chest pain sensation of pressure, tightness or squeezing in the centre of your chest and  in other parts of the body – it can feel as if the pain is travelling from your chest to your arms (usually the left arm is affected, but it can affect both arms), jaw, neck, back and tummy (abdomen)</a:t>
            </a: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Signs and symptoms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Feeling lightheaded or dizzy</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Sweating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Shortness of breath</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Feeling sick (nausea) or being sick (vomiting)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An overwhelming sense of anxiety (similar to having a panic attack)</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coughing or wheezing</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Although the chest pain is often severe, some people may only experience minor pain, similar to indigestion. In some cases, there may not be any chest pain at all, especially in women, older people, and people who have diabetes.</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It's the overall pattern of symptoms that helps to determine whether you are having a heart attack.</a:t>
            </a:r>
          </a:p>
          <a:p>
            <a:pPr>
              <a:buSzPct val="25000"/>
              <a:buNone/>
            </a:pPr>
            <a:endParaRPr lang="en-GB" dirty="0"/>
          </a:p>
          <a:p>
            <a:pPr>
              <a:lnSpc>
                <a:spcPct val="107000"/>
              </a:lnSpc>
              <a:spcAft>
                <a:spcPts val="800"/>
              </a:spcAft>
              <a:buNone/>
            </a:pPr>
            <a:r>
              <a:rPr lang="en-GB" sz="1000" b="1" dirty="0">
                <a:effectLst/>
                <a:latin typeface="Trebuchet MS" panose="020B0603020202020204" pitchFamily="34" charset="0"/>
                <a:ea typeface="Calibri" panose="020F0502020204030204" pitchFamily="34" charset="0"/>
                <a:cs typeface="Times New Roman" panose="02020603050405020304" pitchFamily="18" charset="0"/>
              </a:rPr>
              <a:t>Treatment and positioning</a:t>
            </a:r>
            <a:endParaRPr lang="en-GB" sz="10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If the casualty is still conscious, sit them up, supporting them from behind with their knees slightly bent (the ‘W’ position).</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Send for urgent medical help.</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Monitor them carefully and g</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ive 300mg aspirin to adults who are showing signs and symptoms of a heart attack. Do not give if chest pain due to trauma. Do not give to under 16s, those with severe allergy to aspirin, those with known stomach problems, or those with severe asthma. It is shown that given early, survival rates are better and there are no increased side effects</a:t>
            </a:r>
          </a:p>
          <a:p>
            <a:pPr marL="342900" lvl="0" indent="-342900">
              <a:lnSpc>
                <a:spcPct val="11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If the casualty is known to have angina and has medication for it, they can be helped to use it as instructed on the prescription</a:t>
            </a:r>
            <a:r>
              <a:rPr lang="en-GB"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Constantly monitor their level of response, circulation and breathing until help arrives.</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If they lose consciousness, put them in the recovery position if still breathing normally.</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spcAft>
                <a:spcPts val="800"/>
              </a:spcAft>
              <a:buFont typeface="Symbol" panose="05050102010706020507" pitchFamily="18" charset="2"/>
              <a:buChar char=""/>
            </a:pPr>
            <a:r>
              <a:rPr lang="en-GB"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If breathing deteriorates, begin CPR </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7000"/>
              </a:lnSpc>
              <a:spcAft>
                <a:spcPts val="800"/>
              </a:spcAft>
              <a:buNone/>
            </a:pPr>
            <a:r>
              <a:rPr lang="en-GB" sz="1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If the casualty is thought to be having a heart attack, or has breathing difficulties or chest injuries, they should ideally be supported in the half sitting (‘W’) position.</a:t>
            </a:r>
            <a:endParaRPr lang="en-GB" sz="10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0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000" dirty="0">
                <a:effectLst/>
                <a:latin typeface="Trebuchet MS" panose="020B0603020202020204" pitchFamily="34" charset="0"/>
                <a:ea typeface="Calibri" panose="020F0502020204030204" pitchFamily="34" charset="0"/>
                <a:cs typeface="Times New Roman" panose="02020603050405020304" pitchFamily="18" charset="0"/>
              </a:rPr>
              <a:t>NEVER give aspirin to children.</a:t>
            </a: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14</a:t>
            </a:fld>
            <a:endParaRPr lang="en-GB"/>
          </a:p>
        </p:txBody>
      </p:sp>
    </p:spTree>
    <p:extLst>
      <p:ext uri="{BB962C8B-B14F-4D97-AF65-F5344CB8AC3E}">
        <p14:creationId xmlns:p14="http://schemas.microsoft.com/office/powerpoint/2010/main" val="27037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t>Timings: 8 minutes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1" dirty="0"/>
              <a:t>Heart Attack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p>
          <a:p>
            <a:pPr>
              <a:buNone/>
            </a:pPr>
            <a:r>
              <a:rPr lang="en-GB" b="1" i="1" dirty="0"/>
              <a:t>Scenarios – ask participants to read the scenarios and discuss what they would do either in small break out rooms and feed back or as a group together. This can be verbal or through the chat. You can either split into 2 and cover both scenarios or choose just one. Trainer 2 to share these in the chat box so everyone can see. </a:t>
            </a:r>
            <a:endParaRPr lang="en-GB" dirty="0"/>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dirty="0">
                <a:effectLst/>
                <a:latin typeface="Nunito Sans"/>
                <a:ea typeface="Trebuchet MS" panose="020B0603020202020204" pitchFamily="34" charset="0"/>
                <a:cs typeface="Trebuchet MS" panose="020B0603020202020204" pitchFamily="34" charset="0"/>
              </a:rPr>
              <a:t>1. At the district fun day an eight year old runs to tell you that there is an adult in the bathroom complaining of chest pain and going blue. What do you do? All the other leaders are at the camp fire circle at the other side of the site.  </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dirty="0"/>
              <a:t>2. </a:t>
            </a:r>
            <a:r>
              <a:rPr lang="en-GB" sz="1200" dirty="0">
                <a:effectLst/>
                <a:latin typeface="Nunito Sans"/>
                <a:ea typeface="Trebuchet MS" panose="020B0603020202020204" pitchFamily="34" charset="0"/>
                <a:cs typeface="Trebuchet MS" panose="020B0603020202020204" pitchFamily="34" charset="0"/>
              </a:rPr>
              <a:t>A Trefoil Guild/SASU member is helping at your Rainbow/Beaver Unit/</a:t>
            </a:r>
            <a:r>
              <a:rPr lang="en-GB" sz="1200" dirty="0" err="1">
                <a:effectLst/>
                <a:latin typeface="Nunito Sans"/>
                <a:ea typeface="Trebuchet MS" panose="020B0603020202020204" pitchFamily="34" charset="0"/>
                <a:cs typeface="Trebuchet MS" panose="020B0603020202020204" pitchFamily="34" charset="0"/>
              </a:rPr>
              <a:t>Coloney</a:t>
            </a:r>
            <a:r>
              <a:rPr lang="en-GB" sz="1200" dirty="0">
                <a:effectLst/>
                <a:latin typeface="Nunito Sans"/>
                <a:ea typeface="Trebuchet MS" panose="020B0603020202020204" pitchFamily="34" charset="0"/>
                <a:cs typeface="Trebuchet MS" panose="020B0603020202020204" pitchFamily="34" charset="0"/>
              </a:rPr>
              <a:t>. They starts to have chest pain which radiates to her left arm and they feels pressure in her chest. They become very agitated and panicky and has tingling in her fingers and around their mouth. They feels a bit sick and short of breath after 10 mins of chest pain. They are sweating profusely, dizzy and cold and clammy to touch. What do you do? </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15</a:t>
            </a:fld>
            <a:endParaRPr lang="en-GB"/>
          </a:p>
        </p:txBody>
      </p:sp>
    </p:spTree>
    <p:extLst>
      <p:ext uri="{BB962C8B-B14F-4D97-AF65-F5344CB8AC3E}">
        <p14:creationId xmlns:p14="http://schemas.microsoft.com/office/powerpoint/2010/main" val="286475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dirty="0">
                <a:latin typeface="Trebuchet MS" panose="020B0603020202020204" pitchFamily="34" charset="0"/>
              </a:rPr>
              <a:t>Timings: 5 minutes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dirty="0">
                <a:latin typeface="Trebuchet MS" panose="020B0603020202020204" pitchFamily="34" charset="0"/>
              </a:rPr>
              <a:t>Encourage participants to take a break away from the screen</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16</a:t>
            </a:fld>
            <a:endParaRPr lang="en-GB"/>
          </a:p>
        </p:txBody>
      </p:sp>
    </p:spTree>
    <p:extLst>
      <p:ext uri="{BB962C8B-B14F-4D97-AF65-F5344CB8AC3E}">
        <p14:creationId xmlns:p14="http://schemas.microsoft.com/office/powerpoint/2010/main" val="168483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r>
              <a:rPr lang="en-GB" sz="1200" b="1" u="none" dirty="0">
                <a:effectLst/>
                <a:latin typeface="Trebuchet MS" panose="020B0603020202020204" pitchFamily="34" charset="0"/>
                <a:ea typeface="Trebuchet MS" panose="020B0603020202020204" pitchFamily="34" charset="0"/>
                <a:cs typeface="Trebuchet MS" panose="020B0603020202020204" pitchFamily="34" charset="0"/>
              </a:rPr>
              <a:t>Timings 13 minutes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b="1" i="1" dirty="0"/>
              <a:t>Scenario – Read the scenario and post in the chat and discuss what they would do either in small break out rooms and feed back or as a group together. This can be verbal or through the chat.</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buSzPct val="25000"/>
              <a:buNone/>
              <a:defRPr/>
            </a:pPr>
            <a:r>
              <a:rPr lang="en-GB" sz="1200" b="1" dirty="0">
                <a:effectLst/>
                <a:latin typeface="Nunito Sans"/>
                <a:ea typeface="Calibri" panose="020F0502020204030204" pitchFamily="34" charset="0"/>
                <a:cs typeface="Times New Roman" panose="02020603050405020304" pitchFamily="18" charset="0"/>
              </a:rPr>
              <a:t>Include how to use a stroke assessment system to decrease the time to recognition and definitive treatment for individuals with suspected acute stroke. First aiders must be trained in the use of FAST (Face, Arm, Speech Time).</a:t>
            </a:r>
            <a:r>
              <a:rPr lang="en-GB" sz="1200" b="1" dirty="0">
                <a:latin typeface="Nunito Sans"/>
                <a:ea typeface="Calibri" panose="020F0502020204030204" pitchFamily="34" charset="0"/>
                <a:cs typeface="Times New Roman" panose="02020603050405020304" pitchFamily="18" charset="0"/>
              </a:rPr>
              <a:t> </a:t>
            </a: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sz="1000" b="1"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000" b="1" i="0" u="none" strike="noStrike" kern="1200" cap="none" dirty="0">
                <a:solidFill>
                  <a:schemeClr val="dk1"/>
                </a:solidFill>
                <a:effectLst/>
                <a:latin typeface="Calibri"/>
                <a:ea typeface="Calibri"/>
                <a:cs typeface="Calibri"/>
                <a:sym typeface="Calibri"/>
              </a:rPr>
              <a:t>https://www.youtube.com/watch?v=PhH9a0kIwmk </a:t>
            </a:r>
            <a:r>
              <a:rPr lang="en-GB" sz="1000" b="1" dirty="0"/>
              <a:t>*Please make sure you have sent this link to the participants beforehand. Post in the chat for ease of access* </a:t>
            </a: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A stroke is a medical emergency when the blood supply to the brain is disrupted. The majority of strokes are caused by a clot in a blood vessel that blocks the flow of blood to part of the brain. Some strokes are the result of a ruptured blood vessel that causes bleeding into the brain.</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A transient ischaemic attack, or TIA, is sometimes called a mini-stroke. It is similar to a full stroke but the symptoms last for a short while, improve and disappear</a:t>
            </a:r>
            <a:r>
              <a:rPr lang="en-GB" sz="1800" i="1" dirty="0">
                <a:effectLst/>
                <a:latin typeface="Trebuchet MS" panose="020B0603020202020204" pitchFamily="34" charset="0"/>
                <a:ea typeface="Calibri" panose="020F0502020204030204" pitchFamily="34" charset="0"/>
                <a:cs typeface="Times New Roman" panose="02020603050405020304" pitchFamily="18" charset="0"/>
              </a:rPr>
              <a:t>.</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Face </a:t>
            </a:r>
            <a:r>
              <a:rPr lang="en-GB" sz="1200" dirty="0">
                <a:effectLst/>
                <a:latin typeface="Arial" panose="020B0604020202020204" pitchFamily="34" charset="0"/>
                <a:ea typeface="Calibri" panose="020F0502020204030204" pitchFamily="34" charset="0"/>
                <a:cs typeface="Times New Roman" panose="02020603050405020304" pitchFamily="18" charset="0"/>
              </a:rPr>
              <a: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look at their face and ask them to smile. Are they only able to smile on one side of their mouth? If yes, this is not normal.</a:t>
            </a:r>
          </a:p>
          <a:p>
            <a:pPr marL="342900" lvl="0" indent="-342900">
              <a:lnSpc>
                <a:spcPct val="107000"/>
              </a:lnSpc>
              <a:spcAft>
                <a:spcPts val="800"/>
              </a:spcAft>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Arms </a:t>
            </a:r>
            <a:r>
              <a:rPr lang="en-GB" sz="1200" dirty="0">
                <a:effectLst/>
                <a:latin typeface="Arial" panose="020B0604020202020204" pitchFamily="34" charset="0"/>
                <a:ea typeface="Calibri" panose="020F0502020204030204" pitchFamily="34" charset="0"/>
                <a:cs typeface="Times New Roman" panose="02020603050405020304" pitchFamily="18" charset="0"/>
              </a:rPr>
              <a: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ask them to raise both arms. Are they only able to lift one arm? If yes, this is not normal.</a:t>
            </a:r>
          </a:p>
          <a:p>
            <a:pPr marL="342900" lvl="0" indent="-342900">
              <a:lnSpc>
                <a:spcPct val="107000"/>
              </a:lnSpc>
              <a:spcAft>
                <a:spcPts val="800"/>
              </a:spcAft>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Speech </a:t>
            </a:r>
            <a:r>
              <a:rPr lang="en-GB" sz="1200" dirty="0">
                <a:effectLst/>
                <a:latin typeface="Arial" panose="020B0604020202020204" pitchFamily="34" charset="0"/>
                <a:ea typeface="Calibri" panose="020F0502020204030204" pitchFamily="34" charset="0"/>
                <a:cs typeface="Times New Roman" panose="02020603050405020304" pitchFamily="18" charset="0"/>
              </a:rPr>
              <a: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ask them to speak. Are they struggling to speak clearly? If yes, this is not normal.</a:t>
            </a:r>
          </a:p>
          <a:p>
            <a:r>
              <a:rPr lang="en-GB" sz="1200" dirty="0">
                <a:effectLst/>
                <a:latin typeface="Trebuchet MS" panose="020B0603020202020204" pitchFamily="34" charset="0"/>
                <a:ea typeface="Calibri" panose="020F0502020204030204" pitchFamily="34" charset="0"/>
                <a:cs typeface="Times New Roman" panose="02020603050405020304" pitchFamily="18" charset="0"/>
              </a:rPr>
              <a:t>        Time </a:t>
            </a:r>
            <a:r>
              <a:rPr lang="en-GB" sz="1200" dirty="0">
                <a:effectLst/>
                <a:latin typeface="Arial" panose="020B0604020202020204" pitchFamily="34" charset="0"/>
                <a:ea typeface="Calibri" panose="020F0502020204030204" pitchFamily="34" charset="0"/>
              </a:rPr>
              <a:t>‒</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if the answer to any of these three questions is yes, then it is time to call 999 or 112 for medical help and say you think the casualty is having a   stroke</a:t>
            </a: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17</a:t>
            </a:fld>
            <a:endParaRPr lang="en-GB"/>
          </a:p>
        </p:txBody>
      </p:sp>
    </p:spTree>
    <p:extLst>
      <p:ext uri="{BB962C8B-B14F-4D97-AF65-F5344CB8AC3E}">
        <p14:creationId xmlns:p14="http://schemas.microsoft.com/office/powerpoint/2010/main" val="341650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r>
              <a:rPr lang="en-GB" sz="1200" b="1" u="none" dirty="0">
                <a:effectLst/>
                <a:latin typeface="Trebuchet MS" panose="020B0603020202020204" pitchFamily="34" charset="0"/>
                <a:ea typeface="Trebuchet MS" panose="020B0603020202020204" pitchFamily="34" charset="0"/>
                <a:cs typeface="Trebuchet MS" panose="020B0603020202020204" pitchFamily="34" charset="0"/>
              </a:rPr>
              <a:t>Timing: 9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1" dirty="0"/>
              <a:t>Scenarios – ask participants to read the scenarios and discuss what they would do either in small break out rooms and feed back or as a group together. This can be verbal or through the chat. You can either split into 2 and cover both scenarios or choose just one. Trainer 2 to share these in the chat box so everyone can see. </a:t>
            </a:r>
            <a:endParaRPr lang="en-GB" sz="1200" dirty="0">
              <a:effectLst/>
              <a:latin typeface="Nunito Sans"/>
              <a:ea typeface="Trebuchet MS" panose="020B0603020202020204" pitchFamily="34" charset="0"/>
              <a:cs typeface="Trebuchet MS" panose="020B0603020202020204" pitchFamily="34"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indent="-342900" algn="l">
              <a:lnSpc>
                <a:spcPct val="107000"/>
              </a:lnSpc>
              <a:spcAft>
                <a:spcPts val="800"/>
              </a:spcAft>
              <a:buAutoNum type="arabicPeriod"/>
            </a:pPr>
            <a:r>
              <a:rPr lang="en-GB" sz="1200" dirty="0">
                <a:effectLst/>
                <a:latin typeface="Nunito Sans"/>
                <a:ea typeface="Trebuchet MS" panose="020B0603020202020204" pitchFamily="34" charset="0"/>
                <a:cs typeface="Trebuchet MS" panose="020B0603020202020204" pitchFamily="34" charset="0"/>
              </a:rPr>
              <a:t>A Brownie you know well approaches you looking vague and a bit confused. She is behaving characteristically oddly and is slow to respond to your questioning. She admits to missing a meal during the day’s hike. You notice she looks pale, cold and sweaty and is breathing rapidly.</a:t>
            </a:r>
          </a:p>
          <a:p>
            <a:pPr marL="342900" indent="-342900" algn="l">
              <a:lnSpc>
                <a:spcPct val="107000"/>
              </a:lnSpc>
              <a:spcAft>
                <a:spcPts val="800"/>
              </a:spcAft>
              <a:buAutoNum type="arabicPeriod"/>
            </a:pPr>
            <a:r>
              <a:rPr lang="en-GB" sz="1200" dirty="0">
                <a:effectLst/>
                <a:latin typeface="Nunito Sans"/>
                <a:ea typeface="Trebuchet MS" panose="020B0603020202020204" pitchFamily="34" charset="0"/>
                <a:cs typeface="Trebuchet MS" panose="020B0603020202020204" pitchFamily="34" charset="0"/>
              </a:rPr>
              <a:t>You are at a meeting when someone tells you that their friend, aged 12, is not feeling well and needs help. You see she is wearing a diabetic ID bracelet.</a:t>
            </a:r>
            <a:endParaRPr lang="en-GB" sz="1200" dirty="0">
              <a:effectLst/>
              <a:latin typeface="Trebuchet MS" panose="020B0603020202020204" pitchFamily="34" charset="0"/>
              <a:ea typeface="Calibri" panose="020F0502020204030204" pitchFamily="34" charset="0"/>
              <a:cs typeface="Arial" panose="020B0604020202020204" pitchFamily="34"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none" strike="noStrike" dirty="0">
                <a:effectLst/>
                <a:latin typeface="Trebuchet MS" panose="020B0603020202020204" pitchFamily="34" charset="0"/>
                <a:ea typeface="Trebuchet MS" panose="020B0603020202020204" pitchFamily="34" charset="0"/>
                <a:cs typeface="Trebuchet MS" panose="020B0603020202020204" pitchFamily="34" charset="0"/>
              </a:rPr>
              <a:t> </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rebuchet MS" panose="020B0603020202020204" pitchFamily="34" charset="0"/>
                <a:ea typeface="Trebuchet MS" panose="020B0603020202020204" pitchFamily="34" charset="0"/>
                <a:cs typeface="Trebuchet MS" panose="020B0603020202020204" pitchFamily="34" charset="0"/>
              </a:rPr>
              <a:t>A seizure – or convulsion or fit – consists of involuntary contractions of many of the muscles in the body, due to a disturbance in the electrical activity of the brain. </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The most common cause of seizures is epilepsy. Epilepsy is a chronic condition and patients often take medication to prevent or reduce seizures. Other causes include head injury, lack of oxygen to the brain, excess of alcohol or drugs, fever in young children.</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Symptoms and signs</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Sudden loss of responsiveness</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Patient becomes rigid and arches back</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Breathing may be noisy and become difficult, lips may show a grey-blue tinge – cyanosis</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Uncontrollable jerking and shaking, called a "fit" may lose bladder control</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Most seizures terminate within a few minutes</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After a seizure the patient may feel tired and fall into a deep sleep.</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Some people have a form of epilepsy known as absence seizures during which they appear distant  and unaware of their surroundings. You may notice slight or localised twitching or jerking of lips, eyelids, head or limbs.</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Treatment</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Make space around patient and move bystanders out of the way.</a:t>
            </a: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Remove any potentially dangerous items such as hot drinks or sharp objects</a:t>
            </a: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Note what time fit started</a:t>
            </a: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Do not move patient unless they are in immediate danger</a:t>
            </a: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When the fit has stopped, check airway and breathing and place into recovery position.</a:t>
            </a:r>
          </a:p>
          <a:p>
            <a:pPr marL="342900" lvl="0" indent="-342900">
              <a:lnSpc>
                <a:spcPct val="107000"/>
              </a:lnSpc>
              <a:spcAft>
                <a:spcPts val="800"/>
              </a:spcAft>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Note how long seizure lasted.</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Call for emergency help if:</a:t>
            </a:r>
          </a:p>
          <a:p>
            <a:pPr marL="342900" lvl="0" indent="-342900">
              <a:lnSpc>
                <a:spcPct val="107000"/>
              </a:lnSpc>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There are repeated seizures or if this is first seizure</a:t>
            </a:r>
          </a:p>
          <a:p>
            <a:pPr marL="342900" lvl="0" indent="-342900">
              <a:lnSpc>
                <a:spcPct val="107000"/>
              </a:lnSpc>
              <a:spcAft>
                <a:spcPts val="800"/>
              </a:spcAft>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The seizure continues for more than 5 minutes</a:t>
            </a:r>
          </a:p>
          <a:p>
            <a:r>
              <a:rPr lang="en-GB" sz="1800" dirty="0">
                <a:effectLst/>
                <a:latin typeface="Trebuchet MS" panose="020B0603020202020204" pitchFamily="34" charset="0"/>
                <a:ea typeface="Calibri" panose="020F0502020204030204" pitchFamily="34" charset="0"/>
                <a:cs typeface="Times New Roman" panose="02020603050405020304" pitchFamily="18" charset="0"/>
              </a:rPr>
              <a:t>The patient is unresponsive for more than 10 minutes</a:t>
            </a: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18</a:t>
            </a:fld>
            <a:endParaRPr lang="en-GB"/>
          </a:p>
        </p:txBody>
      </p:sp>
    </p:spTree>
    <p:extLst>
      <p:ext uri="{BB962C8B-B14F-4D97-AF65-F5344CB8AC3E}">
        <p14:creationId xmlns:p14="http://schemas.microsoft.com/office/powerpoint/2010/main" val="409287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Trainers notes</a:t>
            </a:r>
          </a:p>
          <a:p>
            <a:endParaRPr lang="en-GB" b="1" u="sng" dirty="0"/>
          </a:p>
          <a:p>
            <a:r>
              <a:rPr lang="en-GB" b="1" u="sng" dirty="0"/>
              <a:t>Timings 2 minutes</a:t>
            </a:r>
          </a:p>
          <a:p>
            <a:endParaRPr lang="en-GB" dirty="0"/>
          </a:p>
          <a:p>
            <a:r>
              <a:rPr lang="en-GB" dirty="0"/>
              <a:t>Epilepsy Society 3 c’s ca- </a:t>
            </a:r>
            <a:r>
              <a:rPr lang="en-GB" b="0" i="0" dirty="0">
                <a:solidFill>
                  <a:srgbClr val="FFFFFF"/>
                </a:solidFill>
                <a:effectLst/>
                <a:latin typeface="Roboto" panose="02000000000000000000" pitchFamily="2" charset="0"/>
              </a:rPr>
              <a:t>The charity’s new campaign gives people three simple but key instructions to remember in an emergency: “Calm, Cushion, Call” Cam</a:t>
            </a:r>
            <a:r>
              <a:rPr lang="en-GB" dirty="0"/>
              <a:t>paign </a:t>
            </a:r>
          </a:p>
        </p:txBody>
      </p:sp>
      <p:sp>
        <p:nvSpPr>
          <p:cNvPr id="4" name="Slide Number Placeholder 3"/>
          <p:cNvSpPr>
            <a:spLocks noGrp="1"/>
          </p:cNvSpPr>
          <p:nvPr>
            <p:ph type="sldNum" sz="quarter" idx="5"/>
          </p:nvPr>
        </p:nvSpPr>
        <p:spPr/>
        <p:txBody>
          <a:bodyPr/>
          <a:lstStyle/>
          <a:p>
            <a:fld id="{19EFD79D-5B7C-4157-97DC-C77368FF08BD}" type="slidenum">
              <a:rPr lang="en-GB" smtClean="0"/>
              <a:t>19</a:t>
            </a:fld>
            <a:endParaRPr lang="en-GB"/>
          </a:p>
        </p:txBody>
      </p:sp>
    </p:spTree>
    <p:extLst>
      <p:ext uri="{BB962C8B-B14F-4D97-AF65-F5344CB8AC3E}">
        <p14:creationId xmlns:p14="http://schemas.microsoft.com/office/powerpoint/2010/main" val="3926252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Timings:  6 minutes over next 2 slides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sz="1200" b="1"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Trainers to also discuss in the group any experience of members with diabetes, ask for input from participants </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solidFill>
                <a:srgbClr val="FF000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Diabetes – this is a chronic (long-term) condition in which the body fails to produce sufficient insulin, which is a hormone that controls blood sugar level. This can result in higher than normal blood sugar (hyperglycaemia) or lower than normal blood sugar (hypoglycaemia or hypo).</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20</a:t>
            </a:fld>
            <a:endParaRPr lang="en-GB"/>
          </a:p>
        </p:txBody>
      </p:sp>
    </p:spTree>
    <p:extLst>
      <p:ext uri="{BB962C8B-B14F-4D97-AF65-F5344CB8AC3E}">
        <p14:creationId xmlns:p14="http://schemas.microsoft.com/office/powerpoint/2010/main" val="394633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Load slides (first 5 will be designed as ‘scrolling’ for the start. Remind people to get a notebook/pen, a few notes about using Zoom (or other platform) webinars (the features on there) - Play music - Start admitting people into the webinar - Chat with people in the chat bar / or chat in person depending on the size of group. A mix of both would be good, so they can test equipment and platform functions. </a:t>
            </a: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endParaRPr lang="en-GB" sz="1200" b="1" i="0" u="none" strike="noStrike" kern="1200" cap="none" dirty="0">
              <a:solidFill>
                <a:schemeClr val="dk1"/>
              </a:solidFill>
              <a:effectLst/>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Pct val="25000"/>
              <a:buFontTx/>
              <a:buChar char="-"/>
              <a:tabLst/>
              <a:defRPr/>
            </a:pPr>
            <a:r>
              <a:rPr lang="en-GB" sz="1200" b="0" i="1" u="none" strike="noStrike" kern="1200" cap="none" dirty="0">
                <a:solidFill>
                  <a:schemeClr val="dk1"/>
                </a:solidFill>
                <a:effectLst/>
                <a:latin typeface="Calibri"/>
                <a:cs typeface="Calibri"/>
                <a:sym typeface="Calibri"/>
              </a:rPr>
              <a:t>Explain that each person in this training will still need to meet face to face with a trainer to complete the practical elements. Once this is done, it can be recorded on GO. There will be videos to access during the presentation showing these practical elements. Check participants received the links – if not send over in the chat. </a:t>
            </a:r>
            <a:endParaRPr lang="en-GB" sz="1200" b="0" i="1" dirty="0">
              <a:solidFill>
                <a:schemeClr val="tx1"/>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a:t>
            </a:fld>
            <a:endParaRPr lang="en-GB"/>
          </a:p>
        </p:txBody>
      </p:sp>
    </p:spTree>
    <p:extLst>
      <p:ext uri="{BB962C8B-B14F-4D97-AF65-F5344CB8AC3E}">
        <p14:creationId xmlns:p14="http://schemas.microsoft.com/office/powerpoint/2010/main" val="132122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Trainers notes</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t>Hypoglycaemia</a:t>
            </a:r>
            <a:r>
              <a:rPr lang="en-GB" sz="1200" dirty="0">
                <a:effectLst/>
                <a:latin typeface="Trebuchet MS" panose="020B0603020202020204" pitchFamily="34" charset="0"/>
                <a:ea typeface="Calibri" panose="020F0502020204030204" pitchFamily="34" charset="0"/>
                <a:cs typeface="Times New Roman" panose="02020603050405020304" pitchFamily="18" charset="0"/>
              </a:rPr>
              <a:t> is the emergency. If a patient with diabetes is unwell giving them sugar will rapidly restore blood sugar, and is unlikely to do harm in hyperglycaemia. The need is to act urgently rather than trying to decide.</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Signs and Symptoms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 history of diabetes – some people may recognise a “Hypo” coming</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Weakness, fainting, hunger</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Confusion, being irrational</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Sweaty with clammy skin</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Rapid pulse</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Decreasing level of responsiveness</a:t>
            </a:r>
          </a:p>
          <a:p>
            <a:pPr marL="342900" lvl="0" indent="-342900">
              <a:lnSpc>
                <a:spcPct val="107000"/>
              </a:lnSpc>
              <a:spcAft>
                <a:spcPts val="800"/>
              </a:spcAft>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Evidence of medical warning device – or carrying glucose gel or sweets</a:t>
            </a: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Treatment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       Give sugar.</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Patient may have their own emergency supplies (think about a healthcare plan) </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not give – 15-20g glucose – 150ml of non-diet fizzy drink, 3 jelly babies, 3 sugar lumps.</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the casualty feels better –help them to check their own blood sugar</a:t>
            </a:r>
          </a:p>
          <a:p>
            <a:pPr marL="342900" lvl="0" indent="-342900">
              <a:lnSpc>
                <a:spcPct val="107000"/>
              </a:lnSpc>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not improving –call for medical help.</a:t>
            </a:r>
          </a:p>
          <a:p>
            <a:pPr marL="342900" lvl="0" indent="-342900">
              <a:lnSpc>
                <a:spcPct val="107000"/>
              </a:lnSpc>
              <a:spcAft>
                <a:spcPts val="800"/>
              </a:spcAft>
              <a:buFont typeface="Times New Roman" panose="02020603050405020304" pitchFamily="18" charset="0"/>
              <a:buChar char="●"/>
              <a:tabLst>
                <a:tab pos="457200" algn="l"/>
              </a:tabLst>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If unresponsive – put into recovery position and monitor.</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21</a:t>
            </a:fld>
            <a:endParaRPr lang="en-GB"/>
          </a:p>
        </p:txBody>
      </p:sp>
    </p:spTree>
    <p:extLst>
      <p:ext uri="{BB962C8B-B14F-4D97-AF65-F5344CB8AC3E}">
        <p14:creationId xmlns:p14="http://schemas.microsoft.com/office/powerpoint/2010/main" val="405218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Timings 7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Sepsis (also known as blood poisoning) is the immune system’s overreaction to an infection or injury. Normally our immune system fights infection – but sometimes, for reasons we don’t yet understand, it attacks our body’s own organs and tissues. If not treated immediately</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Signs and symptoms (Children)</a:t>
            </a:r>
          </a:p>
          <a:p>
            <a:pPr marL="342900" lvl="0" indent="-342900">
              <a:lnSpc>
                <a:spcPct val="107000"/>
              </a:lnSpc>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Breathing very fast</a:t>
            </a:r>
          </a:p>
          <a:p>
            <a:pPr marL="342900" lvl="0" indent="-342900">
              <a:lnSpc>
                <a:spcPct val="107000"/>
              </a:lnSpc>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Has a ‘fit’ or convulsion</a:t>
            </a:r>
          </a:p>
          <a:p>
            <a:pPr marL="342900" lvl="0" indent="-342900">
              <a:lnSpc>
                <a:spcPct val="107000"/>
              </a:lnSpc>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Looks mottled, bluish or pale</a:t>
            </a:r>
          </a:p>
          <a:p>
            <a:pPr marL="342900" lvl="0" indent="-342900">
              <a:lnSpc>
                <a:spcPct val="107000"/>
              </a:lnSpc>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Has a rash that does not fade when you press it</a:t>
            </a:r>
          </a:p>
          <a:p>
            <a:pPr marL="342900" lvl="0" indent="-342900">
              <a:lnSpc>
                <a:spcPct val="107000"/>
              </a:lnSpc>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Is very lethargic or difficult to wake</a:t>
            </a:r>
          </a:p>
          <a:p>
            <a:pPr marL="342900" lvl="0" indent="-342900">
              <a:lnSpc>
                <a:spcPct val="107000"/>
              </a:lnSpc>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Feels abnormally cold to touch</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They may not have all these symptoms.</a:t>
            </a:r>
          </a:p>
          <a:p>
            <a:pPr marL="342900" lvl="0" indent="-342900">
              <a:lnSpc>
                <a:spcPct val="107000"/>
              </a:lnSpc>
              <a:spcAft>
                <a:spcPts val="800"/>
              </a:spcAft>
              <a:buFont typeface="Times New Roman" panose="02020603050405020304" pitchFamily="18" charset="0"/>
              <a:buChar char="●"/>
              <a:tabLst>
                <a:tab pos="457200" algn="l"/>
              </a:tabLst>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Times New Roman" panose="02020603050405020304" pitchFamily="18" charset="0"/>
              <a:buNone/>
              <a:tabLst>
                <a:tab pos="457200" algn="l"/>
              </a:tabLst>
              <a:defRPr/>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Signs and symptoms (Adult)</a:t>
            </a:r>
          </a:p>
          <a:p>
            <a:pPr marL="0" lvl="0" indent="0">
              <a:lnSpc>
                <a:spcPct val="107000"/>
              </a:lnSpc>
              <a:spcAft>
                <a:spcPts val="800"/>
              </a:spcAft>
              <a:buFont typeface="Times New Roman" panose="02020603050405020304" pitchFamily="18" charset="0"/>
              <a:buNone/>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Slurred speech of confusion</a:t>
            </a:r>
          </a:p>
          <a:p>
            <a:pPr marL="0" lvl="0" indent="0">
              <a:lnSpc>
                <a:spcPct val="107000"/>
              </a:lnSpc>
              <a:spcAft>
                <a:spcPts val="800"/>
              </a:spcAft>
              <a:buFont typeface="Times New Roman" panose="02020603050405020304" pitchFamily="18" charset="0"/>
              <a:buNone/>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Extreme shivering or muscle pain</a:t>
            </a:r>
          </a:p>
          <a:p>
            <a:pPr marL="0" lvl="0" indent="0">
              <a:lnSpc>
                <a:spcPct val="107000"/>
              </a:lnSpc>
              <a:spcAft>
                <a:spcPts val="800"/>
              </a:spcAft>
              <a:buFont typeface="Times New Roman" panose="02020603050405020304" pitchFamily="18" charset="0"/>
              <a:buNone/>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Passing no urine (in a day)</a:t>
            </a:r>
          </a:p>
          <a:p>
            <a:pPr marL="0" lvl="0" indent="0">
              <a:lnSpc>
                <a:spcPct val="107000"/>
              </a:lnSpc>
              <a:spcAft>
                <a:spcPts val="800"/>
              </a:spcAft>
              <a:buFont typeface="Times New Roman" panose="02020603050405020304" pitchFamily="18" charset="0"/>
              <a:buNone/>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Severe breathlessness</a:t>
            </a:r>
          </a:p>
          <a:p>
            <a:pPr marL="0" lvl="0" indent="0">
              <a:lnSpc>
                <a:spcPct val="107000"/>
              </a:lnSpc>
              <a:spcAft>
                <a:spcPts val="800"/>
              </a:spcAft>
              <a:buFont typeface="Times New Roman" panose="02020603050405020304" pitchFamily="18" charset="0"/>
              <a:buNone/>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It feels like you’re going to due</a:t>
            </a:r>
          </a:p>
          <a:p>
            <a:pPr marL="0" lvl="0" indent="0">
              <a:lnSpc>
                <a:spcPct val="107000"/>
              </a:lnSpc>
              <a:spcAft>
                <a:spcPts val="800"/>
              </a:spcAft>
              <a:buFont typeface="Times New Roman" panose="02020603050405020304" pitchFamily="18" charset="0"/>
              <a:buNone/>
              <a:tabLst>
                <a:tab pos="457200" algn="l"/>
              </a:tabLst>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Skin mottled or discoloured</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Sometimes symptoms can be vague and can be like other conditions, including flu or chest infection.</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Image: The Sepsis Trust</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22</a:t>
            </a:fld>
            <a:endParaRPr lang="en-GB"/>
          </a:p>
        </p:txBody>
      </p:sp>
    </p:spTree>
    <p:extLst>
      <p:ext uri="{BB962C8B-B14F-4D97-AF65-F5344CB8AC3E}">
        <p14:creationId xmlns:p14="http://schemas.microsoft.com/office/powerpoint/2010/main" val="694875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Trainers notes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Timings 7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Meningitis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dirty="0">
              <a:solidFill>
                <a:srgbClr val="000000"/>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Although it is not a common condition, you should be aware of meningitis.</a:t>
            </a:r>
          </a:p>
          <a:p>
            <a:pPr>
              <a:lnSpc>
                <a:spcPct val="107000"/>
              </a:lnSpc>
              <a:spcAft>
                <a:spcPts val="800"/>
              </a:spcAft>
              <a:buNone/>
            </a:pPr>
            <a:endParaRPr lang="en-GB" sz="1200" b="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lgn="l">
              <a:buNone/>
            </a:pPr>
            <a:r>
              <a:rPr lang="en-GB" sz="1800" b="0" i="0" dirty="0">
                <a:solidFill>
                  <a:srgbClr val="212B32"/>
                </a:solidFill>
                <a:effectLst/>
                <a:latin typeface="Frutiger W01"/>
              </a:rPr>
              <a:t>Meningitis is an infection of the protective membranes that surround the brain and spinal cord (meninges).</a:t>
            </a:r>
          </a:p>
          <a:p>
            <a:pPr algn="l">
              <a:buNone/>
            </a:pPr>
            <a:endParaRPr lang="en-GB" sz="1800" b="0" i="0" dirty="0">
              <a:solidFill>
                <a:srgbClr val="212B32"/>
              </a:solidFill>
              <a:effectLst/>
              <a:latin typeface="Frutiger W01"/>
            </a:endParaRPr>
          </a:p>
          <a:p>
            <a:pPr algn="l">
              <a:buNone/>
            </a:pPr>
            <a:r>
              <a:rPr lang="en-GB" sz="1800" b="0" i="0" dirty="0">
                <a:solidFill>
                  <a:srgbClr val="212B32"/>
                </a:solidFill>
                <a:effectLst/>
                <a:latin typeface="Frutiger W01"/>
              </a:rPr>
              <a:t>It can affect anyone, but is most common in babies, young children, teenagers and young adults.</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7000"/>
              </a:lnSpc>
              <a:spcAft>
                <a:spcPts val="800"/>
              </a:spcAft>
              <a:buNone/>
            </a:pPr>
            <a:endParaRPr lang="en-GB"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7000"/>
              </a:lnSpc>
              <a:spcAft>
                <a:spcPts val="800"/>
              </a:spcAft>
              <a:buNone/>
            </a:pPr>
            <a:r>
              <a:rPr lang="en-GB"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Signs and symptoms </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raised body temperature</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vomiting</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feeling very unwell</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severe headache</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photophobia (dislike of light)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stiff or rigid neck</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a lowering level of consciousness if untreated</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7000"/>
              </a:lnSpc>
              <a:spcAft>
                <a:spcPts val="800"/>
              </a:spcAft>
              <a:buFont typeface="Symbol" panose="05050102010706020507" pitchFamily="18" charset="2"/>
              <a:buChar char=""/>
            </a:pPr>
            <a:r>
              <a:rPr lang="en-GB" sz="1200" dirty="0">
                <a:solidFill>
                  <a:srgbClr val="000000"/>
                </a:solidFill>
                <a:effectLst/>
                <a:latin typeface="Nunito Sans"/>
                <a:ea typeface="Calibri" panose="020F0502020204030204" pitchFamily="34" charset="0"/>
                <a:cs typeface="Times New Roman" panose="02020603050405020304" pitchFamily="18" charset="0"/>
              </a:rPr>
              <a:t>rash of small purple spots or bruises (when pressed against a glass they do not disappear). This is a late sign and may not even appear.</a:t>
            </a:r>
          </a:p>
          <a:p>
            <a:pPr marL="474980" indent="-179705">
              <a:lnSpc>
                <a:spcPct val="117000"/>
              </a:lnSpc>
              <a:spcAft>
                <a:spcPts val="800"/>
              </a:spcAft>
            </a:pPr>
            <a:endPar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buNone/>
            </a:pPr>
            <a:r>
              <a:rPr lang="en-GB" sz="12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If you have any suspicion that someone might have meningitis, seek urgent medical advice.</a:t>
            </a:r>
            <a:endParaRPr lang="en-GB"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23</a:t>
            </a:fld>
            <a:endParaRPr lang="en-GB"/>
          </a:p>
        </p:txBody>
      </p:sp>
    </p:spTree>
    <p:extLst>
      <p:ext uri="{BB962C8B-B14F-4D97-AF65-F5344CB8AC3E}">
        <p14:creationId xmlns:p14="http://schemas.microsoft.com/office/powerpoint/2010/main" val="3845495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Timings: 5 minutes</a:t>
            </a:r>
          </a:p>
          <a:p>
            <a:pPr>
              <a:buSzPct val="25000"/>
              <a:buNone/>
            </a:pPr>
            <a:endParaRPr lang="en-GB" b="1" dirty="0"/>
          </a:p>
          <a:p>
            <a:pPr>
              <a:buSzPct val="25000"/>
              <a:buNone/>
            </a:pPr>
            <a:r>
              <a:rPr lang="en-GB" b="1" dirty="0"/>
              <a:t>Any questions? This may include questions that could have come up in the chat during the training, make sure you check. </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24</a:t>
            </a:fld>
            <a:endParaRPr lang="en-GB"/>
          </a:p>
        </p:txBody>
      </p:sp>
    </p:spTree>
    <p:extLst>
      <p:ext uri="{BB962C8B-B14F-4D97-AF65-F5344CB8AC3E}">
        <p14:creationId xmlns:p14="http://schemas.microsoft.com/office/powerpoint/2010/main" val="7040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u="none" strike="noStrike" kern="1200" cap="none" dirty="0">
                <a:solidFill>
                  <a:schemeClr val="dk1"/>
                </a:solidFill>
                <a:effectLst/>
                <a:latin typeface="Calibri"/>
                <a:ea typeface="Calibri"/>
                <a:cs typeface="Calibri"/>
                <a:sym typeface="Calibri"/>
              </a:rPr>
              <a:t>Timings: 3 minutes</a:t>
            </a:r>
          </a:p>
          <a:p>
            <a:pPr rtl="0" fontAlgn="base">
              <a:buNone/>
            </a:pPr>
            <a:endParaRPr lang="en-GB" sz="1200" b="0" i="1" u="none" strike="noStrike" kern="1200" cap="none" dirty="0">
              <a:solidFill>
                <a:schemeClr val="dk1"/>
              </a:solidFill>
              <a:effectLst/>
              <a:latin typeface="Calibri"/>
              <a:ea typeface="Calibri"/>
              <a:cs typeface="Calibri"/>
              <a:sym typeface="Calibri"/>
            </a:endParaRPr>
          </a:p>
          <a:p>
            <a:pPr rtl="0" fontAlgn="base">
              <a:buNone/>
            </a:pPr>
            <a:r>
              <a:rPr lang="en-GB" sz="1200" b="1" i="1" u="none" strike="noStrike" kern="1200" cap="none" dirty="0">
                <a:solidFill>
                  <a:schemeClr val="dk1"/>
                </a:solidFill>
                <a:effectLst/>
                <a:latin typeface="Calibri"/>
                <a:ea typeface="Calibri"/>
                <a:cs typeface="Calibri"/>
                <a:sym typeface="Calibri"/>
              </a:rPr>
              <a:t>Back to the first question - Create a quick poll – this can be done if you are using software that allows for a poll option, or if it allows for participants to annotate on a slide. If neither option is available you can ask people to use the chat function.  Trainer 2 can do this whilst trainer 1 is talking.</a:t>
            </a:r>
            <a:r>
              <a:rPr lang="en-US" sz="1200" b="1" i="0" u="none" strike="noStrike" kern="1200" cap="none" dirty="0">
                <a:solidFill>
                  <a:schemeClr val="dk1"/>
                </a:solidFill>
                <a:effectLst/>
                <a:latin typeface="Calibri"/>
                <a:ea typeface="Calibri"/>
                <a:cs typeface="Calibri"/>
                <a:sym typeface="Calibri"/>
              </a:rPr>
              <a:t>​</a:t>
            </a:r>
          </a:p>
          <a:p>
            <a:pPr rtl="0" fontAlgn="base">
              <a:buNone/>
            </a:pPr>
            <a:r>
              <a:rPr lang="en-US" sz="1200" b="1" i="0" u="none" strike="noStrike" kern="1200" cap="none" dirty="0">
                <a:solidFill>
                  <a:schemeClr val="dk1"/>
                </a:solidFill>
                <a:effectLst/>
                <a:latin typeface="Calibri"/>
                <a:ea typeface="Calibri"/>
                <a:cs typeface="Calibri"/>
                <a:sym typeface="Calibri"/>
              </a:rPr>
              <a:t>​</a:t>
            </a:r>
          </a:p>
          <a:p>
            <a:pPr rtl="0" fontAlgn="base">
              <a:buNone/>
            </a:pPr>
            <a:r>
              <a:rPr lang="en-GB" sz="1200" b="1" i="1" u="none" strike="noStrike" kern="1200" cap="none" dirty="0">
                <a:solidFill>
                  <a:schemeClr val="dk1"/>
                </a:solidFill>
                <a:effectLst/>
                <a:latin typeface="Calibri"/>
                <a:ea typeface="Calibri"/>
                <a:cs typeface="Calibri"/>
                <a:sym typeface="Calibri"/>
              </a:rPr>
              <a:t>This is a good way to test what people have learnt throughout the  course and their confidence levels now. </a:t>
            </a:r>
            <a:endParaRPr lang="en-US" sz="1200" b="1" i="0" u="none" strike="noStrike" kern="1200" cap="none" dirty="0">
              <a:solidFill>
                <a:schemeClr val="dk1"/>
              </a:solidFill>
              <a:effectLst/>
              <a:latin typeface="Calibri"/>
              <a:ea typeface="Calibri"/>
              <a:cs typeface="Calibri"/>
              <a:sym typeface="Calibri"/>
            </a:endParaRPr>
          </a:p>
          <a:p>
            <a:pPr>
              <a:buSzPct val="25000"/>
              <a:buNone/>
            </a:pPr>
            <a:endParaRPr lang="en-GB" sz="1200" b="0" i="0" u="none" strike="noStrike" kern="1200" cap="none" dirty="0">
              <a:solidFill>
                <a:schemeClr val="dk1"/>
              </a:solidFill>
              <a:effectLst/>
              <a:latin typeface="Calibri"/>
              <a:cs typeface="Calibri"/>
              <a:sym typeface="Calibri"/>
            </a:endParaRPr>
          </a:p>
          <a:p>
            <a:pPr>
              <a:buSzPct val="25000"/>
              <a:buNone/>
            </a:pPr>
            <a:r>
              <a:rPr lang="en-GB" sz="1200" b="0" i="1" u="none" strike="noStrike" kern="1200" cap="none" dirty="0">
                <a:solidFill>
                  <a:schemeClr val="dk1"/>
                </a:solidFill>
                <a:effectLst/>
                <a:latin typeface="Calibri"/>
                <a:cs typeface="Calibri"/>
                <a:sym typeface="Calibri"/>
              </a:rPr>
              <a:t>You can use the scale for a few questions – such knowledge confidence or skill confidence</a:t>
            </a:r>
          </a:p>
          <a:p>
            <a:pPr>
              <a:buSzPct val="25000"/>
              <a:buNone/>
            </a:pPr>
            <a:endParaRPr lang="en-GB" sz="1200" b="0" i="0" u="none" strike="noStrike" kern="1200" cap="none" dirty="0">
              <a:solidFill>
                <a:schemeClr val="dk1"/>
              </a:solidFill>
              <a:effectLst/>
              <a:latin typeface="Calibri"/>
              <a:cs typeface="Calibri"/>
              <a:sym typeface="Calibri"/>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25</a:t>
            </a:fld>
            <a:endParaRPr lang="en-GB"/>
          </a:p>
        </p:txBody>
      </p:sp>
    </p:spTree>
    <p:extLst>
      <p:ext uri="{BB962C8B-B14F-4D97-AF65-F5344CB8AC3E}">
        <p14:creationId xmlns:p14="http://schemas.microsoft.com/office/powerpoint/2010/main" val="2846515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sz="1800" b="1" i="0" u="none" strike="noStrike" kern="1200" cap="none" dirty="0">
                <a:solidFill>
                  <a:schemeClr val="dk1"/>
                </a:solidFill>
                <a:effectLst/>
                <a:latin typeface="Calibri"/>
                <a:ea typeface="Calibri" panose="020F0502020204030204" pitchFamily="34" charset="0"/>
                <a:cs typeface="Calibri"/>
                <a:sym typeface="Calibri"/>
              </a:rPr>
              <a:t>Summary / Reflection </a:t>
            </a:r>
          </a:p>
          <a:p>
            <a:pPr>
              <a:buSzPct val="25000"/>
              <a:buNone/>
            </a:pPr>
            <a:endParaRPr lang="en-GB" sz="1800" b="1" i="0" u="none" strike="noStrike" kern="1200" cap="none" dirty="0">
              <a:solidFill>
                <a:schemeClr val="dk1"/>
              </a:solidFill>
              <a:effectLst/>
              <a:latin typeface="Calibri"/>
              <a:ea typeface="Calibri" panose="020F0502020204030204" pitchFamily="34" charset="0"/>
              <a:cs typeface="Calibri"/>
              <a:sym typeface="Calibri"/>
            </a:endParaRPr>
          </a:p>
          <a:p>
            <a:pPr>
              <a:buSzPct val="25000"/>
              <a:buNone/>
            </a:pPr>
            <a:r>
              <a:rPr lang="en-GB" sz="1800" b="1" i="0" u="none" strike="noStrike" kern="1200" cap="none" dirty="0">
                <a:solidFill>
                  <a:schemeClr val="dk1"/>
                </a:solidFill>
                <a:effectLst/>
                <a:latin typeface="Calibri"/>
                <a:ea typeface="Calibri" panose="020F0502020204030204" pitchFamily="34" charset="0"/>
                <a:cs typeface="Calibri"/>
                <a:sym typeface="Calibri"/>
              </a:rPr>
              <a:t>Timings: 4 minutes </a:t>
            </a:r>
            <a:endParaRPr lang="en-GB" sz="1800" b="1" u="sng" dirty="0">
              <a:effectLst/>
              <a:latin typeface="Trebuchet MS" panose="020B0603020202020204" pitchFamily="34" charset="0"/>
              <a:ea typeface="Calibri" panose="020F0502020204030204" pitchFamily="34" charset="0"/>
              <a:cs typeface="Times New Roman" panose="02020603050405020304" pitchFamily="18" charset="0"/>
            </a:endParaRPr>
          </a:p>
          <a:p>
            <a:pPr>
              <a:buSzPct val="25000"/>
              <a:buNone/>
            </a:pPr>
            <a:endParaRPr lang="en-GB" sz="18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800" b="1" u="none" dirty="0">
                <a:effectLst/>
                <a:latin typeface="Trebuchet MS" panose="020B0603020202020204" pitchFamily="34" charset="0"/>
                <a:ea typeface="Calibri" panose="020F0502020204030204" pitchFamily="34" charset="0"/>
                <a:cs typeface="Times New Roman" panose="02020603050405020304" pitchFamily="18" charset="0"/>
              </a:rPr>
              <a:t>Ask participants if they think we met the session outcomes and for them to feedback </a:t>
            </a:r>
            <a:r>
              <a:rPr lang="en-GB" sz="1800" b="1" dirty="0">
                <a:effectLst/>
                <a:latin typeface="Segoe UI" panose="020B0502040204020203" pitchFamily="34" charset="0"/>
              </a:rPr>
              <a:t>what in particular they have learnt today or will take away from this section of the course.</a:t>
            </a:r>
            <a:endParaRPr lang="en-GB" sz="1800" b="1" dirty="0">
              <a:effectLst/>
              <a:latin typeface="Arial" panose="020B0604020202020204" pitchFamily="34" charset="0"/>
            </a:endParaRPr>
          </a:p>
          <a:p>
            <a:pPr algn="l" fontAlgn="base">
              <a:buNone/>
            </a:pPr>
            <a:endParaRPr lang="en-GB" sz="1800" b="1" i="0" u="none" dirty="0">
              <a:effectLst/>
              <a:latin typeface="Trebuchet MS" panose="020B0603020202020204" pitchFamily="34" charset="0"/>
              <a:ea typeface="Times New Roman" panose="02020603050405020304" pitchFamily="18" charset="0"/>
            </a:endParaRPr>
          </a:p>
          <a:p>
            <a:pPr algn="l" fontAlgn="base">
              <a:buNone/>
            </a:pPr>
            <a:endParaRPr lang="en-GB" sz="1800" b="1" i="1" u="sng" dirty="0">
              <a:effectLst/>
              <a:latin typeface="Trebuchet MS" panose="020B0603020202020204" pitchFamily="34" charset="0"/>
              <a:ea typeface="Times New Roman" panose="02020603050405020304" pitchFamily="18" charset="0"/>
            </a:endParaRPr>
          </a:p>
          <a:p>
            <a:pPr algn="l" fontAlgn="base">
              <a:buNone/>
            </a:pPr>
            <a:r>
              <a:rPr lang="en-GB" sz="1800" b="1" i="1" u="sng" dirty="0">
                <a:effectLst/>
                <a:latin typeface="Trebuchet MS" panose="020B0603020202020204" pitchFamily="34" charset="0"/>
                <a:ea typeface="Times New Roman" panose="02020603050405020304" pitchFamily="18" charset="0"/>
              </a:rPr>
              <a:t>Trainers notes:</a:t>
            </a:r>
          </a:p>
          <a:p>
            <a:pPr algn="l" fontAlgn="base">
              <a:buNone/>
            </a:pPr>
            <a:endParaRPr lang="en-GB" sz="1800" i="1" dirty="0">
              <a:effectLst/>
              <a:latin typeface="Trebuchet MS" panose="020B0603020202020204" pitchFamily="34" charset="0"/>
              <a:ea typeface="Times New Roman" panose="02020603050405020304" pitchFamily="18" charset="0"/>
            </a:endParaRPr>
          </a:p>
          <a:p>
            <a:pPr algn="l" fontAlgn="base">
              <a:buNone/>
            </a:pPr>
            <a:r>
              <a:rPr lang="en-GB" sz="1800" i="1" dirty="0">
                <a:effectLst/>
                <a:latin typeface="Trebuchet MS" panose="020B0603020202020204" pitchFamily="34" charset="0"/>
                <a:ea typeface="Times New Roman" panose="02020603050405020304" pitchFamily="18" charset="0"/>
              </a:rPr>
              <a:t>Were these learning outcomes met?</a:t>
            </a:r>
          </a:p>
          <a:p>
            <a:pPr algn="l" fontAlgn="base">
              <a:buNone/>
            </a:pPr>
            <a:endParaRPr lang="en-GB" sz="1800" i="1" dirty="0">
              <a:effectLst/>
              <a:latin typeface="Trebuchet MS" panose="020B0603020202020204" pitchFamily="34" charset="0"/>
              <a:ea typeface="Times New Roman" panose="02020603050405020304" pitchFamily="18" charset="0"/>
            </a:endParaRPr>
          </a:p>
          <a:p>
            <a:pPr algn="l">
              <a:lnSpc>
                <a:spcPct val="107000"/>
              </a:lnSpc>
              <a:spcAft>
                <a:spcPts val="800"/>
              </a:spcAft>
              <a:buNone/>
            </a:pPr>
            <a:r>
              <a:rPr lang="en-GB" sz="1800" b="1" i="1" dirty="0">
                <a:effectLst/>
                <a:latin typeface="Trebuchet MS" panose="020B0603020202020204" pitchFamily="34" charset="0"/>
                <a:cs typeface="Times New Roman" panose="02020603050405020304" pitchFamily="18" charset="0"/>
              </a:rPr>
              <a:t>Outcomes</a:t>
            </a:r>
          </a:p>
          <a:p>
            <a:pPr algn="l" fontAlgn="base">
              <a:lnSpc>
                <a:spcPct val="150000"/>
              </a:lnSpc>
              <a:buNone/>
            </a:pPr>
            <a:r>
              <a:rPr lang="en-GB" sz="1800" i="1" dirty="0">
                <a:effectLst/>
                <a:latin typeface="Trebuchet MS" panose="020B0603020202020204" pitchFamily="34" charset="0"/>
                <a:ea typeface="Times New Roman" panose="02020603050405020304" pitchFamily="18" charset="0"/>
              </a:rPr>
              <a:t>Understand the symptoms and signs that mean you need to seek professional medical advice and know how to provide immediate First Aid treatment in particular helping patient to use their own emergency medication for: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Asthma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Anaphylaxis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Heart attack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Stroke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Seizures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Diabetes </a:t>
            </a:r>
          </a:p>
          <a:p>
            <a:pPr marL="342900" lvl="0" indent="-342900" algn="l" fontAlgn="base">
              <a:lnSpc>
                <a:spcPct val="150000"/>
              </a:lnSpc>
              <a:buFont typeface="+mj-lt"/>
              <a:buAutoNum type="alphaLcParenR"/>
            </a:pPr>
            <a:r>
              <a:rPr lang="en-GB" sz="1800" i="1" dirty="0">
                <a:effectLst/>
                <a:latin typeface="Trebuchet MS" panose="020B0603020202020204" pitchFamily="34" charset="0"/>
                <a:ea typeface="Times New Roman" panose="02020603050405020304" pitchFamily="18" charset="0"/>
              </a:rPr>
              <a:t>Sepsis/Meningitis </a:t>
            </a:r>
            <a:endParaRPr lang="en-GB" sz="1800" i="1" dirty="0">
              <a:effectLst/>
              <a:latin typeface="Times New Roman" panose="02020603050405020304" pitchFamily="18" charset="0"/>
              <a:ea typeface="Times New Roman" panose="02020603050405020304" pitchFamily="18" charset="0"/>
            </a:endParaRPr>
          </a:p>
          <a:p>
            <a:pPr algn="l" fontAlgn="base">
              <a:buNone/>
            </a:pPr>
            <a:endParaRPr lang="en-GB" sz="1800" i="1" dirty="0">
              <a:effectLst/>
              <a:latin typeface="Trebuchet MS" panose="020B0603020202020204" pitchFamily="34" charset="0"/>
              <a:ea typeface="Times New Roman" panose="02020603050405020304" pitchFamily="18" charset="0"/>
            </a:endParaRPr>
          </a:p>
          <a:p>
            <a:pPr>
              <a:lnSpc>
                <a:spcPct val="107000"/>
              </a:lnSpc>
              <a:spcAft>
                <a:spcPts val="800"/>
              </a:spcAft>
              <a:buNone/>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Unless otherwise stated (as identified by * or **) items can be delivered in a theoretical way, using trainer delivered or video content.</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Items identified with * can be delivered in either theory or practical methods, recognising that a variety of factors may make this not possible, where </a:t>
            </a:r>
            <a:r>
              <a:rPr lang="en-GB" sz="1800" b="1" dirty="0" err="1">
                <a:effectLst/>
                <a:latin typeface="Trebuchet MS" panose="020B0603020202020204" pitchFamily="34" charset="0"/>
                <a:ea typeface="Calibri" panose="020F0502020204030204" pitchFamily="34" charset="0"/>
                <a:cs typeface="Times New Roman" panose="02020603050405020304" pitchFamily="18" charset="0"/>
              </a:rPr>
              <a:t>possbile</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 practical activities would be encouraged.</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gn="l" fontAlgn="base">
              <a:buFont typeface="+mj-lt"/>
              <a:buAutoNum type="alphaLcParenR"/>
            </a:pPr>
            <a:endParaRPr lang="en-GB" sz="1800" i="1" dirty="0">
              <a:effectLst/>
              <a:latin typeface="Times New Roman" panose="02020603050405020304" pitchFamily="18" charset="0"/>
              <a:ea typeface="Times New Roman" panose="02020603050405020304" pitchFamily="18" charset="0"/>
            </a:endParaRPr>
          </a:p>
          <a:p>
            <a:pPr marL="342900" lvl="0" indent="-342900" algn="l" fontAlgn="base">
              <a:buFont typeface="+mj-lt"/>
              <a:buAutoNum type="alphaLcParenR"/>
            </a:pP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26</a:t>
            </a:fld>
            <a:endParaRPr lang="en-GB"/>
          </a:p>
        </p:txBody>
      </p:sp>
    </p:spTree>
    <p:extLst>
      <p:ext uri="{BB962C8B-B14F-4D97-AF65-F5344CB8AC3E}">
        <p14:creationId xmlns:p14="http://schemas.microsoft.com/office/powerpoint/2010/main" val="101787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3</a:t>
            </a:fld>
            <a:endParaRPr lang="en-GB"/>
          </a:p>
        </p:txBody>
      </p:sp>
    </p:spTree>
    <p:extLst>
      <p:ext uri="{BB962C8B-B14F-4D97-AF65-F5344CB8AC3E}">
        <p14:creationId xmlns:p14="http://schemas.microsoft.com/office/powerpoint/2010/main" val="15020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4</a:t>
            </a:fld>
            <a:endParaRPr lang="en-GB"/>
          </a:p>
        </p:txBody>
      </p:sp>
    </p:spTree>
    <p:extLst>
      <p:ext uri="{BB962C8B-B14F-4D97-AF65-F5344CB8AC3E}">
        <p14:creationId xmlns:p14="http://schemas.microsoft.com/office/powerpoint/2010/main" val="367634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b="1" dirty="0"/>
              <a:t>Timing: 3 minute</a:t>
            </a:r>
          </a:p>
          <a:p>
            <a:pPr>
              <a:buSzPct val="25000"/>
              <a:buNone/>
            </a:pPr>
            <a:endParaRPr lang="en-GB" b="1"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dirty="0"/>
              <a:t>Introduce the major illness session and inform the participants of the syllabus areas you will cover in the first session. Trainers should explain how the session will work in terms practicing and demonstrating practical first aid knowledge. Preparing the participants with any support or items they may need to aid them with this virtually should be communicated through the pre course information. Highlight here which areas of the syllabus can be viewed by a trainer face to face.</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dirty="0"/>
          </a:p>
          <a:p>
            <a:pPr>
              <a:buNone/>
            </a:pPr>
            <a:r>
              <a:rPr lang="en-GB" sz="1200" b="1" dirty="0">
                <a:effectLst/>
                <a:latin typeface="Segoe UI" panose="020B0502040204020203" pitchFamily="34" charset="0"/>
              </a:rPr>
              <a:t>Activity – use the emoticons to confirm participants can hear the trainer(for example "Using the emoticons or reactions, please let me know if you are ready to start?"</a:t>
            </a:r>
            <a:endParaRPr lang="en-GB" sz="1200" b="1" dirty="0">
              <a:effectLst/>
              <a:latin typeface="Arial" panose="020B0604020202020204" pitchFamily="34" charset="0"/>
            </a:endParaRPr>
          </a:p>
          <a:p>
            <a:pPr>
              <a:buNone/>
            </a:pPr>
            <a:endParaRPr lang="en-GB" sz="1200" dirty="0">
              <a:effectLst/>
              <a:latin typeface="Segoe UI" panose="020B0502040204020203" pitchFamily="34" charset="0"/>
            </a:endParaRPr>
          </a:p>
          <a:p>
            <a:pPr>
              <a:buNone/>
            </a:pPr>
            <a:r>
              <a:rPr lang="en-GB" sz="1200" b="1" dirty="0">
                <a:effectLst/>
                <a:latin typeface="Segoe UI" panose="020B0502040204020203" pitchFamily="34" charset="0"/>
              </a:rPr>
              <a:t>Ask the question "What are you hoping to take away from today in addition to completing this session?" - this could be done in CHAT or verbally, depending on the system. Use the responses to pull the key elements out from the objectives without reading them out.</a:t>
            </a:r>
            <a:endParaRPr lang="en-GB" sz="1200" b="1" dirty="0">
              <a:effectLst/>
              <a:latin typeface="Arial" panose="020B0604020202020204" pitchFamily="34" charset="0"/>
            </a:endParaRPr>
          </a:p>
          <a:p>
            <a:pPr>
              <a:buSzPct val="25000"/>
              <a:buNone/>
            </a:pPr>
            <a:endParaRPr lang="en-GB" dirty="0"/>
          </a:p>
          <a:p>
            <a:pPr>
              <a:buSzPct val="25000"/>
              <a:buNone/>
            </a:pPr>
            <a:endParaRPr lang="en-GB" dirty="0"/>
          </a:p>
          <a:p>
            <a:pPr>
              <a:buSzPct val="25000"/>
              <a:buNone/>
            </a:pPr>
            <a:r>
              <a:rPr lang="en-GB" dirty="0"/>
              <a:t>Introduce the Major illness session and inform the participants of the syllabus areas you will cover in the first session. Ask participants what they think they will be covering in the Trauma and Injury section and add anything missed.</a:t>
            </a:r>
            <a:endParaRPr lang="en-GB" b="1" i="1" dirty="0"/>
          </a:p>
          <a:p>
            <a:pPr>
              <a:buSzPct val="25000"/>
              <a:buNone/>
            </a:pPr>
            <a:r>
              <a:rPr lang="en-GB" b="1" i="1" dirty="0"/>
              <a:t>Trauma and injury Key Topics:</a:t>
            </a: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Times New Roman" panose="02020603050405020304" pitchFamily="18" charset="0"/>
              </a:rPr>
              <a:t>Asthma </a:t>
            </a: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Times New Roman" panose="02020603050405020304" pitchFamily="18" charset="0"/>
              </a:rPr>
              <a:t>Anaphylaxis </a:t>
            </a: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Times New Roman" panose="02020603050405020304" pitchFamily="18" charset="0"/>
              </a:rPr>
              <a:t>Heart attack </a:t>
            </a: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Times New Roman" panose="02020603050405020304" pitchFamily="18" charset="0"/>
              </a:rPr>
              <a:t>Stroke </a:t>
            </a: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Times New Roman" panose="02020603050405020304" pitchFamily="18" charset="0"/>
              </a:rPr>
              <a:t>Seizures </a:t>
            </a: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Times New Roman" panose="02020603050405020304" pitchFamily="18" charset="0"/>
              </a:rPr>
              <a:t>Diabetes </a:t>
            </a:r>
            <a:endParaRPr lang="en-GB" sz="1200" b="0" dirty="0">
              <a:solidFill>
                <a:srgbClr val="5087C7"/>
              </a:solidFill>
              <a:latin typeface="Trebuchet MS" panose="020B060302020202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200" b="0" dirty="0">
                <a:solidFill>
                  <a:srgbClr val="5087C7"/>
                </a:solidFill>
                <a:effectLst/>
                <a:latin typeface="Trebuchet MS" panose="020B0603020202020204" pitchFamily="34" charset="0"/>
                <a:ea typeface="Calibri" panose="020F0502020204030204" pitchFamily="34" charset="0"/>
                <a:cs typeface="Times New Roman" panose="02020603050405020304" pitchFamily="18" charset="0"/>
              </a:rPr>
              <a:t>Sepsis/Meningitis </a:t>
            </a:r>
            <a:endParaRPr lang="en-GB" sz="1400" b="0" dirty="0">
              <a:solidFill>
                <a:srgbClr val="5087C7"/>
              </a:solidFill>
              <a:latin typeface="Trebuchet MS" panose="020B0603020202020204" pitchFamily="34" charset="0"/>
            </a:endParaRPr>
          </a:p>
          <a:p>
            <a:pPr>
              <a:buSzPct val="25000"/>
              <a:buNone/>
            </a:pPr>
            <a:endParaRPr lang="en-GB" i="1" dirty="0"/>
          </a:p>
          <a:p>
            <a:pPr>
              <a:buSzPct val="25000"/>
              <a:buNone/>
            </a:pPr>
            <a:r>
              <a:rPr lang="en-GB" b="1" dirty="0"/>
              <a:t>Trainers notes:</a:t>
            </a:r>
          </a:p>
          <a:p>
            <a:pPr>
              <a:buSzPct val="25000"/>
              <a:buNone/>
            </a:pPr>
            <a:r>
              <a:rPr lang="en-GB" dirty="0"/>
              <a:t>Introduce the major illness session and inform the participants of the syllabus areas you will cover in the first session. </a:t>
            </a:r>
          </a:p>
          <a:p>
            <a:pPr>
              <a:buSzPct val="25000"/>
              <a:buNone/>
            </a:pPr>
            <a:endParaRPr lang="en-GB" dirty="0"/>
          </a:p>
          <a:p>
            <a:pPr>
              <a:buSzPct val="25000"/>
              <a:buNone/>
            </a:pPr>
            <a:r>
              <a:rPr lang="en-GB" b="1" i="1" dirty="0"/>
              <a:t>Objectives</a:t>
            </a:r>
            <a:r>
              <a:rPr lang="en-GB" i="1" dirty="0"/>
              <a:t>:</a:t>
            </a:r>
          </a:p>
          <a:p>
            <a:pPr algn="l">
              <a:lnSpc>
                <a:spcPct val="115000"/>
              </a:lnSpc>
              <a:spcAft>
                <a:spcPts val="1000"/>
              </a:spcAft>
              <a:buNone/>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1. To be able to understand the symptoms and signs for:</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Asthma</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Anaphylaxis</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Heart Attack</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Stroke</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Seizures</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Diabetes</a:t>
            </a:r>
          </a:p>
          <a:p>
            <a:pPr marL="342900" lvl="0" indent="-342900" algn="l">
              <a:lnSpc>
                <a:spcPct val="115000"/>
              </a:lnSpc>
              <a:spcAft>
                <a:spcPts val="1000"/>
              </a:spcAft>
              <a:buFont typeface="+mj-lt"/>
              <a:buAutoNum type="alphaLcParenR"/>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Sepsis / Meningitis</a:t>
            </a:r>
          </a:p>
          <a:p>
            <a:pPr marL="457200" algn="l">
              <a:lnSpc>
                <a:spcPct val="107000"/>
              </a:lnSpc>
              <a:spcAft>
                <a:spcPts val="800"/>
              </a:spcAft>
            </a:pPr>
            <a:endParaRPr lang="en-GB" sz="1200" i="1" dirty="0">
              <a:effectLst/>
              <a:latin typeface="Trebuchet MS" panose="020B0603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2</a:t>
            </a:r>
            <a:r>
              <a:rPr lang="en-GB" sz="1200" b="1" i="1" dirty="0">
                <a:effectLst/>
                <a:latin typeface="Trebuchet MS" panose="020B0603020202020204" pitchFamily="34" charset="0"/>
                <a:ea typeface="Calibri" panose="020F0502020204030204" pitchFamily="34" charset="0"/>
                <a:cs typeface="Times New Roman" panose="02020603050405020304" pitchFamily="18" charset="0"/>
              </a:rPr>
              <a:t>. </a:t>
            </a: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To understand the planning and preparation needed for members with known conditions / illnesses.</a:t>
            </a:r>
          </a:p>
          <a:p>
            <a:pPr algn="l">
              <a:lnSpc>
                <a:spcPct val="107000"/>
              </a:lnSpc>
              <a:spcAft>
                <a:spcPts val="800"/>
              </a:spcAft>
            </a:pPr>
            <a:r>
              <a:rPr lang="en-GB" sz="1200" i="1" dirty="0">
                <a:effectLst/>
                <a:latin typeface="Trebuchet MS" panose="020B0603020202020204" pitchFamily="34" charset="0"/>
                <a:ea typeface="Calibri" panose="020F0502020204030204" pitchFamily="34" charset="0"/>
                <a:cs typeface="Times New Roman" panose="02020603050405020304" pitchFamily="18" charset="0"/>
              </a:rPr>
              <a:t>3. To know where to look for help and advice  from other sources related to these conditions / illnesses.</a:t>
            </a:r>
          </a:p>
          <a:p>
            <a:pPr algn="l">
              <a:lnSpc>
                <a:spcPct val="107000"/>
              </a:lnSpc>
              <a:spcAft>
                <a:spcPts val="800"/>
              </a:spcAft>
            </a:pPr>
            <a:endParaRPr lang="en-GB" sz="1200" i="1" dirty="0">
              <a:effectLst/>
              <a:latin typeface="Trebuchet MS" panose="020B0603020202020204" pitchFamily="34" charset="0"/>
              <a:cs typeface="Times New Roman" panose="02020603050405020304" pitchFamily="18" charset="0"/>
            </a:endParaRPr>
          </a:p>
          <a:p>
            <a:pPr algn="l">
              <a:lnSpc>
                <a:spcPct val="107000"/>
              </a:lnSpc>
              <a:spcAft>
                <a:spcPts val="800"/>
              </a:spcAft>
              <a:buNone/>
            </a:pPr>
            <a:r>
              <a:rPr lang="en-GB" sz="1200" b="1" i="1" dirty="0">
                <a:effectLst/>
                <a:latin typeface="Trebuchet MS" panose="020B0603020202020204" pitchFamily="34" charset="0"/>
                <a:cs typeface="Times New Roman" panose="02020603050405020304" pitchFamily="18" charset="0"/>
              </a:rPr>
              <a:t>Outcomes</a:t>
            </a:r>
          </a:p>
          <a:p>
            <a:pPr algn="l" fontAlgn="base">
              <a:lnSpc>
                <a:spcPct val="150000"/>
              </a:lnSpc>
              <a:buNone/>
            </a:pPr>
            <a:r>
              <a:rPr lang="en-GB" sz="1200" i="1" dirty="0">
                <a:effectLst/>
                <a:latin typeface="Trebuchet MS" panose="020B0603020202020204" pitchFamily="34" charset="0"/>
                <a:ea typeface="Times New Roman" panose="02020603050405020304" pitchFamily="18" charset="0"/>
              </a:rPr>
              <a:t>Understand the symptoms and signs that mean you need to seek professional medical advice and know how to provide immediate First Aid treatment in particular helping patient to use their own emergency medication for: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Asthma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Anaphylaxis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Heart attack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Stroke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Seizures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Diabetes </a:t>
            </a:r>
          </a:p>
          <a:p>
            <a:pPr marL="342900" lvl="0" indent="-342900" algn="l" fontAlgn="base">
              <a:lnSpc>
                <a:spcPct val="150000"/>
              </a:lnSpc>
              <a:buFont typeface="+mj-lt"/>
              <a:buAutoNum type="alphaLcParenR"/>
            </a:pPr>
            <a:r>
              <a:rPr lang="en-GB" sz="1200" i="1" dirty="0">
                <a:effectLst/>
                <a:latin typeface="Trebuchet MS" panose="020B0603020202020204" pitchFamily="34" charset="0"/>
                <a:ea typeface="Times New Roman" panose="02020603050405020304" pitchFamily="18" charset="0"/>
              </a:rPr>
              <a:t>Sepsis/Meningitis </a:t>
            </a:r>
          </a:p>
          <a:p>
            <a:pPr marL="342900" lvl="0" indent="-342900" algn="l" fontAlgn="base">
              <a:lnSpc>
                <a:spcPct val="150000"/>
              </a:lnSpc>
              <a:buFont typeface="+mj-lt"/>
              <a:buAutoNum type="alphaLcParenR"/>
            </a:pPr>
            <a:endParaRPr lang="en-GB" sz="1200" i="1" dirty="0">
              <a:effectLst/>
              <a:latin typeface="Trebuchet MS" panose="020B0603020202020204" pitchFamily="34" charset="0"/>
              <a:ea typeface="Times New Roman" panose="02020603050405020304" pitchFamily="18" charset="0"/>
            </a:endParaRPr>
          </a:p>
          <a:p>
            <a:pPr>
              <a:buSzPct val="25000"/>
              <a:buNone/>
            </a:pPr>
            <a:r>
              <a:rPr lang="en-GB" sz="1200" b="1" i="0" u="none" strike="noStrike" kern="1200" cap="none" dirty="0">
                <a:solidFill>
                  <a:schemeClr val="dk1"/>
                </a:solidFill>
                <a:effectLst/>
                <a:latin typeface="Calibri"/>
                <a:cs typeface="Calibri"/>
                <a:sym typeface="Calibri"/>
              </a:rPr>
              <a:t>With a focus on the major illness syllabus areas. Ask the participants which major illnesses they would be confident dealing with.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It is important to acknowledge that some may be attending first aid training for the first time, and others may be refreshing their knowledge and understanding.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who have attended first aid training before - Ask how the training they had been on before prepared them for an accident or incident.</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new to first aid - ask then what they are hoping to achieve training.</a:t>
            </a:r>
          </a:p>
          <a:p>
            <a:pPr marL="0" lvl="0" indent="0" algn="l" fontAlgn="base">
              <a:lnSpc>
                <a:spcPct val="150000"/>
              </a:lnSpc>
              <a:buFont typeface="+mj-lt"/>
              <a:buNone/>
            </a:pPr>
            <a:endParaRPr lang="en-GB" sz="1200" i="1"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6</a:t>
            </a:fld>
            <a:endParaRPr lang="en-GB"/>
          </a:p>
        </p:txBody>
      </p:sp>
    </p:spTree>
    <p:extLst>
      <p:ext uri="{BB962C8B-B14F-4D97-AF65-F5344CB8AC3E}">
        <p14:creationId xmlns:p14="http://schemas.microsoft.com/office/powerpoint/2010/main" val="9626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u="none" strike="noStrike" kern="1200" cap="none" dirty="0">
                <a:solidFill>
                  <a:schemeClr val="dk1"/>
                </a:solidFill>
                <a:effectLst/>
                <a:latin typeface="Calibri"/>
                <a:ea typeface="Calibri"/>
                <a:cs typeface="Calibri"/>
                <a:sym typeface="Calibri"/>
              </a:rPr>
              <a:t>Timings: 2 minutes</a:t>
            </a:r>
          </a:p>
          <a:p>
            <a:pPr rtl="0" fontAlgn="base">
              <a:buNone/>
            </a:pPr>
            <a:endParaRPr lang="en-GB" sz="1200" b="0" i="1" u="none" strike="noStrike" kern="1200" cap="none" dirty="0">
              <a:solidFill>
                <a:schemeClr val="dk1"/>
              </a:solidFill>
              <a:effectLst/>
              <a:latin typeface="Calibri"/>
              <a:ea typeface="Calibri"/>
              <a:cs typeface="Calibri"/>
              <a:sym typeface="Calibri"/>
            </a:endParaRPr>
          </a:p>
          <a:p>
            <a:pPr rtl="0" fontAlgn="base">
              <a:buNone/>
            </a:pPr>
            <a:endParaRPr lang="en-GB" sz="1200" b="0" i="1" u="none" strike="noStrike" kern="1200" cap="none" dirty="0">
              <a:solidFill>
                <a:schemeClr val="dk1"/>
              </a:solidFill>
              <a:effectLst/>
              <a:latin typeface="Calibri"/>
              <a:ea typeface="Calibri"/>
              <a:cs typeface="Calibri"/>
              <a:sym typeface="Calibri"/>
            </a:endParaRPr>
          </a:p>
          <a:p>
            <a:pPr rtl="0" fontAlgn="base">
              <a:buNone/>
            </a:pPr>
            <a:r>
              <a:rPr lang="en-GB" sz="1200" b="1" i="0" u="none" strike="noStrike" kern="1200" cap="none" dirty="0">
                <a:solidFill>
                  <a:schemeClr val="dk1"/>
                </a:solidFill>
                <a:effectLst/>
                <a:latin typeface="Calibri"/>
                <a:ea typeface="Calibri"/>
                <a:cs typeface="Calibri"/>
                <a:sym typeface="Calibri"/>
              </a:rPr>
              <a:t>Create a quick poll – this can be done if you are using software that allows for a poll option, or if it allows for participants to annotate on a slide. If neither options are available you can ask people to use the chat function.  Trainer 2 can do this whilst trainer 1 is talking.</a:t>
            </a:r>
            <a:r>
              <a:rPr lang="en-US" sz="1200" b="1" i="0" u="none" strike="noStrike" kern="1200" cap="none" dirty="0">
                <a:solidFill>
                  <a:schemeClr val="dk1"/>
                </a:solidFill>
                <a:effectLst/>
                <a:latin typeface="Calibri"/>
                <a:ea typeface="Calibri"/>
                <a:cs typeface="Calibri"/>
                <a:sym typeface="Calibri"/>
              </a:rPr>
              <a:t>​</a:t>
            </a:r>
          </a:p>
          <a:p>
            <a:pPr rtl="0" fontAlgn="base">
              <a:buNone/>
            </a:pPr>
            <a:r>
              <a:rPr lang="en-US" sz="1200" b="1" i="0" u="none" strike="noStrike" kern="1200" cap="none" dirty="0">
                <a:solidFill>
                  <a:schemeClr val="dk1"/>
                </a:solidFill>
                <a:effectLst/>
                <a:latin typeface="Calibri"/>
                <a:ea typeface="Calibri"/>
                <a:cs typeface="Calibri"/>
                <a:sym typeface="Calibri"/>
              </a:rPr>
              <a:t>​</a:t>
            </a:r>
          </a:p>
          <a:p>
            <a:pPr rtl="0" fontAlgn="base">
              <a:buNone/>
            </a:pPr>
            <a:r>
              <a:rPr lang="en-GB" sz="1200" b="1" i="0" u="none" strike="noStrike" kern="1200" cap="none" dirty="0">
                <a:solidFill>
                  <a:schemeClr val="dk1"/>
                </a:solidFill>
                <a:effectLst/>
                <a:latin typeface="Calibri"/>
                <a:ea typeface="Calibri"/>
                <a:cs typeface="Calibri"/>
                <a:sym typeface="Calibri"/>
              </a:rPr>
              <a:t>Acknowledge where people are at the moment and explain the importance of the training.</a:t>
            </a:r>
            <a:r>
              <a:rPr lang="en-US" sz="1200" b="1" i="0" u="none" strike="noStrike" kern="1200" cap="none" dirty="0">
                <a:solidFill>
                  <a:schemeClr val="dk1"/>
                </a:solidFill>
                <a:effectLst/>
                <a:latin typeface="Calibri"/>
                <a:ea typeface="Calibri"/>
                <a:cs typeface="Calibri"/>
                <a:sym typeface="Calibri"/>
              </a:rPr>
              <a:t>​</a:t>
            </a:r>
          </a:p>
          <a:p>
            <a:pPr>
              <a:buSzPct val="25000"/>
              <a:buNone/>
            </a:pPr>
            <a:endParaRPr lang="en-GB" sz="1200" b="0" i="0" u="none" strike="noStrike" kern="1200" cap="none" dirty="0">
              <a:solidFill>
                <a:schemeClr val="dk1"/>
              </a:solidFill>
              <a:effectLst/>
              <a:latin typeface="Calibri"/>
              <a:cs typeface="Calibri"/>
              <a:sym typeface="Calibri"/>
            </a:endParaRPr>
          </a:p>
          <a:p>
            <a:pPr>
              <a:buSzPct val="25000"/>
              <a:buNone/>
            </a:pPr>
            <a:r>
              <a:rPr lang="en-GB" sz="1200" b="0" i="1" u="none" strike="noStrike" kern="1200" cap="none" dirty="0">
                <a:solidFill>
                  <a:schemeClr val="dk1"/>
                </a:solidFill>
                <a:effectLst/>
                <a:latin typeface="Calibri"/>
                <a:cs typeface="Calibri"/>
                <a:sym typeface="Calibri"/>
              </a:rPr>
              <a:t>You can use the scale for a few questions – such knowledge confidence or skill confidence</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7</a:t>
            </a:fld>
            <a:endParaRPr lang="en-GB"/>
          </a:p>
        </p:txBody>
      </p:sp>
    </p:spTree>
    <p:extLst>
      <p:ext uri="{BB962C8B-B14F-4D97-AF65-F5344CB8AC3E}">
        <p14:creationId xmlns:p14="http://schemas.microsoft.com/office/powerpoint/2010/main" val="64853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r>
              <a:rPr lang="en-GB" sz="1200" b="1" i="0" u="none" strike="noStrike" kern="1200" cap="none" dirty="0">
                <a:solidFill>
                  <a:schemeClr val="dk1"/>
                </a:solidFill>
                <a:effectLst/>
                <a:latin typeface="Calibri"/>
                <a:cs typeface="Calibri"/>
                <a:sym typeface="Calibri"/>
              </a:rPr>
              <a:t>Timings: 5 minutes</a:t>
            </a:r>
          </a:p>
          <a:p>
            <a:pPr>
              <a:buSzPct val="25000"/>
              <a:buNone/>
            </a:pPr>
            <a:r>
              <a:rPr lang="en-GB" sz="1200" b="1" i="0" u="none" strike="noStrike" kern="1200" cap="none" dirty="0">
                <a:solidFill>
                  <a:schemeClr val="dk1"/>
                </a:solidFill>
                <a:effectLst/>
                <a:latin typeface="Calibri"/>
                <a:cs typeface="Calibri"/>
                <a:sym typeface="Calibri"/>
              </a:rPr>
              <a:t> </a:t>
            </a:r>
          </a:p>
          <a:p>
            <a:pPr>
              <a:buSzPct val="25000"/>
              <a:buNone/>
            </a:pPr>
            <a:r>
              <a:rPr lang="en-GB" sz="1200" b="1" i="0" u="none" strike="noStrike" kern="1200" cap="none" dirty="0">
                <a:solidFill>
                  <a:schemeClr val="dk1"/>
                </a:solidFill>
                <a:effectLst/>
                <a:latin typeface="Calibri"/>
                <a:cs typeface="Calibri"/>
                <a:sym typeface="Calibri"/>
              </a:rPr>
              <a:t>With a focus on the major illness syllabus areas. Ask the participants what 1</a:t>
            </a:r>
            <a:r>
              <a:rPr lang="en-GB" sz="1200" b="1" i="0" u="none" strike="noStrike" kern="1200" cap="none" baseline="30000" dirty="0">
                <a:solidFill>
                  <a:schemeClr val="dk1"/>
                </a:solidFill>
                <a:effectLst/>
                <a:latin typeface="Calibri"/>
                <a:cs typeface="Calibri"/>
                <a:sym typeface="Calibri"/>
              </a:rPr>
              <a:t>st</a:t>
            </a:r>
            <a:r>
              <a:rPr lang="en-GB" sz="1200" b="1" i="0" u="none" strike="noStrike" kern="1200" cap="none" dirty="0">
                <a:solidFill>
                  <a:schemeClr val="dk1"/>
                </a:solidFill>
                <a:effectLst/>
                <a:latin typeface="Calibri"/>
                <a:cs typeface="Calibri"/>
                <a:sym typeface="Calibri"/>
              </a:rPr>
              <a:t> Aid scenarios they would currently feel confident dealing with.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It is important to acknowledge that some may be attending first aid training for the first time, and others may be refreshing their knowledge and understanding. </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who have attended first aid training before - Ask how the training they had been on before prepared them for an accident or incident.</a:t>
            </a:r>
          </a:p>
          <a:p>
            <a:pPr>
              <a:buSzPct val="25000"/>
              <a:buNone/>
            </a:pPr>
            <a:endParaRPr lang="en-GB" sz="1200" b="1"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For those new to first aid - ask then what they are hoping to achieve training.</a:t>
            </a:r>
          </a:p>
          <a:p>
            <a:pPr>
              <a:buSzPct val="25000"/>
              <a:buNone/>
            </a:pPr>
            <a:endParaRPr lang="en-GB" sz="1200" b="0" i="0" u="none" strike="noStrike" kern="1200" cap="none" dirty="0">
              <a:solidFill>
                <a:schemeClr val="dk1"/>
              </a:solidFill>
              <a:effectLst/>
              <a:latin typeface="Calibri"/>
              <a:cs typeface="Calibri"/>
              <a:sym typeface="Calibri"/>
            </a:endParaRPr>
          </a:p>
          <a:p>
            <a:pPr>
              <a:buSzPct val="25000"/>
              <a:buNone/>
            </a:pPr>
            <a:r>
              <a:rPr lang="en-GB" sz="1200" b="1" i="0" u="none" strike="noStrike" kern="1200" cap="none" dirty="0">
                <a:solidFill>
                  <a:schemeClr val="dk1"/>
                </a:solidFill>
                <a:effectLst/>
                <a:latin typeface="Calibri"/>
                <a:cs typeface="Calibri"/>
                <a:sym typeface="Calibri"/>
              </a:rPr>
              <a:t>If you are using a platform with a whiteboard feature, this will be a good place to catch this information. If not, general conversation or using the text box will work too. There are areas further in the training that require interaction, so it’s important to get them ready and into the training early. </a:t>
            </a:r>
            <a:endParaRPr lang="en-GB" b="1" dirty="0"/>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8</a:t>
            </a:fld>
            <a:endParaRPr lang="en-GB"/>
          </a:p>
        </p:txBody>
      </p:sp>
    </p:spTree>
    <p:extLst>
      <p:ext uri="{BB962C8B-B14F-4D97-AF65-F5344CB8AC3E}">
        <p14:creationId xmlns:p14="http://schemas.microsoft.com/office/powerpoint/2010/main" val="183846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Trebuchet MS" panose="020B0603020202020204" pitchFamily="34" charset="0"/>
                <a:cs typeface="Trebuchet MS" panose="020B0603020202020204" pitchFamily="34" charset="0"/>
              </a:rPr>
              <a:t>Trainers Notes:</a:t>
            </a: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latin typeface="Trebuchet MS" panose="020B0603020202020204" pitchFamily="34" charset="0"/>
              </a:rPr>
              <a:t>Timings: 8 minutes</a:t>
            </a:r>
          </a:p>
          <a:p>
            <a:pPr>
              <a:buNone/>
            </a:pPr>
            <a:endParaRPr lang="en-GB" dirty="0">
              <a:latin typeface="Trebuchet MS" panose="020B0603020202020204" pitchFamily="34" charset="0"/>
            </a:endParaRPr>
          </a:p>
          <a:p>
            <a:pPr>
              <a:buNone/>
            </a:pPr>
            <a:endParaRPr lang="en-GB"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1" i="0" dirty="0">
                <a:latin typeface="Trebuchet MS" panose="020B0603020202020204" pitchFamily="34" charset="0"/>
              </a:rPr>
              <a:t>Asthma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Asthma – share any useful links in the chat with participants.  Ask participants if they can highlight the signs and symptoms of an asthma attack.</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sz="1200" b="1"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1" i="0" u="none" strike="noStrike" kern="1200" cap="none" dirty="0">
                <a:solidFill>
                  <a:schemeClr val="dk1"/>
                </a:solidFill>
                <a:effectLst/>
                <a:latin typeface="Calibri"/>
                <a:ea typeface="Calibri"/>
                <a:cs typeface="Calibri"/>
                <a:sym typeface="Calibri"/>
              </a:rPr>
              <a:t>Important to touch on the common uses for inhalers or when they may be needed in a unit meeting, activity or residential.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0" dirty="0">
              <a:latin typeface="Trebuchet MS" panose="020B0603020202020204" pitchFamily="34" charset="0"/>
            </a:endParaRPr>
          </a:p>
          <a:p>
            <a:pPr>
              <a:lnSpc>
                <a:spcPct val="107000"/>
              </a:lnSpc>
              <a:spcAft>
                <a:spcPts val="800"/>
              </a:spcAft>
              <a:buNone/>
            </a:pPr>
            <a:endParaRPr lang="en-GB" sz="1200" b="1" u="sng"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u="none" dirty="0">
                <a:effectLst/>
                <a:latin typeface="Trebuchet MS" panose="020B0603020202020204" pitchFamily="34" charset="0"/>
                <a:ea typeface="Calibri" panose="020F0502020204030204" pitchFamily="34" charset="0"/>
                <a:cs typeface="Times New Roman" panose="02020603050405020304" pitchFamily="18" charset="0"/>
              </a:rPr>
              <a:t>What do participants know about Asthma?</a:t>
            </a:r>
          </a:p>
          <a:p>
            <a:pPr>
              <a:lnSpc>
                <a:spcPct val="107000"/>
              </a:lnSpc>
              <a:spcAft>
                <a:spcPts val="800"/>
              </a:spcAft>
              <a:buNone/>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Asthma is a chronic (long-term) condition in which the muscles of the air passages go into spasm making the airways narrow and causing the patient to have difficulty in breathing.</a:t>
            </a: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Signs and symptoms</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Difficulty breathing – short sentences and whispering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Wheezing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Coughing</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Distress and anxiety</a:t>
            </a:r>
          </a:p>
          <a:p>
            <a:pPr marL="342900" lvl="0" indent="-342900">
              <a:lnSpc>
                <a:spcPct val="107000"/>
              </a:lnSpc>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Grey-blue tinge to lips, earlobes and nailbed</a:t>
            </a:r>
          </a:p>
          <a:p>
            <a:pPr marL="342900" lvl="0" indent="-342900">
              <a:lnSpc>
                <a:spcPct val="107000"/>
              </a:lnSpc>
              <a:spcAft>
                <a:spcPts val="800"/>
              </a:spcAft>
              <a:buFont typeface="Symbol" panose="05050102010706020507" pitchFamily="18" charset="2"/>
              <a:buChar char=""/>
            </a:pPr>
            <a:r>
              <a:rPr lang="en-GB" sz="1200" dirty="0">
                <a:effectLst/>
                <a:latin typeface="Trebuchet MS" panose="020B0603020202020204" pitchFamily="34" charset="0"/>
                <a:ea typeface="Calibri" panose="020F0502020204030204" pitchFamily="34" charset="0"/>
                <a:cs typeface="Times New Roman" panose="02020603050405020304" pitchFamily="18" charset="0"/>
              </a:rPr>
              <a:t>Exhaustion in a severe attack</a:t>
            </a:r>
          </a:p>
          <a:p>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9</a:t>
            </a:fld>
            <a:endParaRPr lang="en-GB"/>
          </a:p>
        </p:txBody>
      </p:sp>
    </p:spTree>
    <p:extLst>
      <p:ext uri="{BB962C8B-B14F-4D97-AF65-F5344CB8AC3E}">
        <p14:creationId xmlns:p14="http://schemas.microsoft.com/office/powerpoint/2010/main" val="2025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200" b="1" u="sng" dirty="0">
                <a:effectLst/>
                <a:latin typeface="Trebuchet MS" panose="020B0603020202020204" pitchFamily="34" charset="0"/>
                <a:ea typeface="Calibri" panose="020F0502020204030204" pitchFamily="34" charset="0"/>
                <a:cs typeface="Times New Roman" panose="02020603050405020304" pitchFamily="18" charset="0"/>
              </a:rPr>
              <a:t>Trainers notes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u="none" strike="noStrike" kern="1200" cap="none" dirty="0">
                <a:solidFill>
                  <a:schemeClr val="dk1"/>
                </a:solidFill>
                <a:effectLst/>
                <a:latin typeface="Calibri"/>
                <a:ea typeface="Calibri"/>
                <a:cs typeface="Calibri"/>
                <a:sym typeface="Calibri"/>
              </a:rPr>
              <a:t>Timings:  7 minutes</a:t>
            </a:r>
          </a:p>
          <a:p>
            <a:pPr>
              <a:lnSpc>
                <a:spcPct val="107000"/>
              </a:lnSpc>
              <a:spcAft>
                <a:spcPts val="800"/>
              </a:spcAft>
              <a:buNone/>
            </a:pPr>
            <a:endParaRPr lang="en-GB" sz="1200" b="1" u="sng"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buNone/>
            </a:pPr>
            <a:r>
              <a:rPr lang="en-GB" b="1" i="1" dirty="0"/>
              <a:t>Read out the scenarios and post them in the chat and discuss what they would do either in small break out rooms and feed back or as a group together. This can be verbal or through the chat. You can either split into 2 and cover both scenarios or choose just one. Trainer 2 to share these in the chat box so everyone can see. </a:t>
            </a:r>
            <a:endParaRPr lang="en-GB" dirty="0"/>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b="1" i="1"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b="0" i="1" dirty="0">
                <a:latin typeface="Trebuchet MS" panose="020B0603020202020204" pitchFamily="34" charset="0"/>
              </a:rPr>
              <a:t>1. </a:t>
            </a:r>
            <a:r>
              <a:rPr lang="en-GB" sz="1200" b="0" dirty="0">
                <a:effectLst/>
                <a:latin typeface="Trebuchet MS" panose="020B0603020202020204" pitchFamily="34" charset="0"/>
                <a:ea typeface="Trebuchet MS" panose="020B0603020202020204" pitchFamily="34" charset="0"/>
                <a:cs typeface="Trebuchet MS" panose="020B0603020202020204" pitchFamily="34" charset="0"/>
              </a:rPr>
              <a:t>A member who is asthmatic participates in a game of basketball but forgets to take their medication before the game. During the game the player becomes very distressed, has difficulty breathing and begins to cough and wheeze.</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sz="1200" b="0" dirty="0">
              <a:effectLst/>
              <a:latin typeface="Trebuchet MS" panose="020B0603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b="0" dirty="0">
                <a:effectLst/>
                <a:latin typeface="Trebuchet MS" panose="020B0603020202020204" pitchFamily="34" charset="0"/>
                <a:ea typeface="Calibri" panose="020F0502020204030204" pitchFamily="34" charset="0"/>
                <a:cs typeface="Arial" panose="020B0604020202020204" pitchFamily="34" charset="0"/>
              </a:rPr>
              <a:t>2. </a:t>
            </a:r>
            <a:r>
              <a:rPr lang="en-GB" sz="1200" dirty="0">
                <a:effectLst/>
                <a:latin typeface="Nunito Sans"/>
                <a:ea typeface="Trebuchet MS" panose="020B0603020202020204" pitchFamily="34" charset="0"/>
                <a:cs typeface="Trebuchet MS" panose="020B0603020202020204" pitchFamily="34" charset="0"/>
              </a:rPr>
              <a:t>During a wet and cold sponsored walk with the Guides your friend begins wheezing. Within minutes she is breathing rapidly, coughing and suffering from chest tightness. She is also having difficulty speaking and answering your questions</a:t>
            </a:r>
            <a:endParaRPr lang="en-GB" sz="1200" b="0" dirty="0">
              <a:effectLst/>
              <a:latin typeface="Trebuchet MS" panose="020B0603020202020204" pitchFamily="34" charset="0"/>
              <a:ea typeface="Calibri" panose="020F0502020204030204" pitchFamily="34" charset="0"/>
              <a:cs typeface="Arial" panose="020B0604020202020204" pitchFamily="34" charset="0"/>
            </a:endParaRP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dirty="0">
                <a:effectLst/>
                <a:latin typeface="Trebuchet MS" panose="020B0603020202020204" pitchFamily="34" charset="0"/>
                <a:ea typeface="Calibri" panose="020F0502020204030204" pitchFamily="34" charset="0"/>
                <a:cs typeface="Times New Roman" panose="02020603050405020304" pitchFamily="18" charset="0"/>
              </a:rPr>
              <a:t>Treatment</a:t>
            </a: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One puff of reliever inhaler every 30-60 seconds for up to 10 puffs. Use spacer device if available. Call for help if no improvement after 10 puffs. The 10 puff routine can be repeated after a few minutes if ambulance hasn’t arrived.</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Some people will have a combined reliever and preventer inhaler – they should use this during an asthma attack</a:t>
            </a:r>
            <a:endParaRPr lang="en-GB" dirty="0"/>
          </a:p>
        </p:txBody>
      </p:sp>
      <p:sp>
        <p:nvSpPr>
          <p:cNvPr id="4" name="Slide Number Placeholder 3"/>
          <p:cNvSpPr>
            <a:spLocks noGrp="1"/>
          </p:cNvSpPr>
          <p:nvPr>
            <p:ph type="sldNum" sz="quarter" idx="5"/>
          </p:nvPr>
        </p:nvSpPr>
        <p:spPr/>
        <p:txBody>
          <a:bodyPr/>
          <a:lstStyle/>
          <a:p>
            <a:fld id="{19EFD79D-5B7C-4157-97DC-C77368FF08BD}" type="slidenum">
              <a:rPr lang="en-GB" smtClean="0"/>
              <a:t>10</a:t>
            </a:fld>
            <a:endParaRPr lang="en-GB"/>
          </a:p>
        </p:txBody>
      </p:sp>
    </p:spTree>
    <p:extLst>
      <p:ext uri="{BB962C8B-B14F-4D97-AF65-F5344CB8AC3E}">
        <p14:creationId xmlns:p14="http://schemas.microsoft.com/office/powerpoint/2010/main" val="1322010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dirty="0"/>
              <a:t>Click icon to add picture</a:t>
            </a:r>
            <a:endParaRPr lang="en-GB" dirty="0"/>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US"/>
              <a:t>V.3 Sept 2023 </a:t>
            </a:r>
            <a:endParaRPr lang="en-GB" dirty="0"/>
          </a:p>
        </p:txBody>
      </p:sp>
      <p:sp>
        <p:nvSpPr>
          <p:cNvPr id="17" name="TextBox 16">
            <a:extLst>
              <a:ext uri="{FF2B5EF4-FFF2-40B4-BE49-F238E27FC236}">
                <a16:creationId xmlns:a16="http://schemas.microsoft.com/office/drawing/2014/main" id="{A1568ECD-EAD0-425E-97A6-66EEE8410882}"/>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18" name="TextBox 17">
            <a:extLst>
              <a:ext uri="{FF2B5EF4-FFF2-40B4-BE49-F238E27FC236}">
                <a16:creationId xmlns:a16="http://schemas.microsoft.com/office/drawing/2014/main" id="{BBCE5266-2C87-4E54-949E-4D0F5A5FC92D}"/>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6C780FCF-28A4-407E-BB6F-1A666356FF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2364719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US"/>
              <a:t>V.3 Sept 2023 </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452286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09C-0399-4398-B9E7-98BE05D3985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3" y="1937563"/>
            <a:ext cx="4824000" cy="422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0F62DBC-7912-4864-9CDB-BE890BDCD982}"/>
              </a:ext>
            </a:extLst>
          </p:cNvPr>
          <p:cNvSpPr>
            <a:spLocks noGrp="1"/>
          </p:cNvSpPr>
          <p:nvPr>
            <p:ph sz="half" idx="2"/>
          </p:nvPr>
        </p:nvSpPr>
        <p:spPr>
          <a:xfrm>
            <a:off x="6372638" y="1937564"/>
            <a:ext cx="4824000" cy="422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 </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1" name="TextBox 10">
            <a:extLst>
              <a:ext uri="{FF2B5EF4-FFF2-40B4-BE49-F238E27FC236}">
                <a16:creationId xmlns:a16="http://schemas.microsoft.com/office/drawing/2014/main" id="{A0609FC4-BB6F-4747-830F-E7DD0322091B}"/>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2059254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 </a:t>
            </a:r>
            <a:endParaRPr lang="en-GB" dirty="0"/>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3" name="Title 12">
            <a:extLst>
              <a:ext uri="{FF2B5EF4-FFF2-40B4-BE49-F238E27FC236}">
                <a16:creationId xmlns:a16="http://schemas.microsoft.com/office/drawing/2014/main" id="{60D15451-75B0-42ED-AE0E-EDD2465EAFCB}"/>
              </a:ext>
            </a:extLst>
          </p:cNvPr>
          <p:cNvSpPr>
            <a:spLocks noGrp="1"/>
          </p:cNvSpPr>
          <p:nvPr>
            <p:ph type="title"/>
          </p:nvPr>
        </p:nvSpPr>
        <p:spPr>
          <a:xfrm>
            <a:off x="719138" y="549276"/>
            <a:ext cx="6840000" cy="1388288"/>
          </a:xfrm>
        </p:spPr>
        <p:txBody>
          <a:bodyPr/>
          <a:lstStyle/>
          <a:p>
            <a:r>
              <a:rPr lang="en-US"/>
              <a:t>Click to edit Master title style</a:t>
            </a:r>
            <a:endParaRPr lang="en-GB" dirty="0"/>
          </a:p>
        </p:txBody>
      </p:sp>
      <p:sp>
        <p:nvSpPr>
          <p:cNvPr id="12" name="TextBox 11">
            <a:extLst>
              <a:ext uri="{FF2B5EF4-FFF2-40B4-BE49-F238E27FC236}">
                <a16:creationId xmlns:a16="http://schemas.microsoft.com/office/drawing/2014/main" id="{AA08EC55-C983-4248-9D24-EA5AACF9FA7F}"/>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497540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549275"/>
            <a:ext cx="5562843" cy="561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 </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2" name="TextBox 11">
            <a:extLst>
              <a:ext uri="{FF2B5EF4-FFF2-40B4-BE49-F238E27FC236}">
                <a16:creationId xmlns:a16="http://schemas.microsoft.com/office/drawing/2014/main" id="{C33F80F5-54B3-4CBB-ADA4-E07ACC8D111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9216974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anel">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D395EFF-EA3F-4059-8BE7-D360B45B0337}"/>
              </a:ext>
            </a:extLst>
          </p:cNvPr>
          <p:cNvSpPr/>
          <p:nvPr userDrawn="1"/>
        </p:nvSpPr>
        <p:spPr>
          <a:xfrm>
            <a:off x="0" y="-1842"/>
            <a:ext cx="8107102" cy="6862330"/>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 name="connsiteX0" fmla="*/ 5014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5014 w 5143799"/>
              <a:gd name="connsiteY4" fmla="*/ 1273 h 6860546"/>
              <a:gd name="connsiteX0" fmla="*/ 5014 w 5232524"/>
              <a:gd name="connsiteY0" fmla="*/ 1273 h 6860546"/>
              <a:gd name="connsiteX1" fmla="*/ 0 w 5232524"/>
              <a:gd name="connsiteY1" fmla="*/ 6860382 h 6860546"/>
              <a:gd name="connsiteX2" fmla="*/ 5140709 w 5232524"/>
              <a:gd name="connsiteY2" fmla="*/ 6860546 h 6860546"/>
              <a:gd name="connsiteX3" fmla="*/ 5232449 w 5232524"/>
              <a:gd name="connsiteY3" fmla="*/ 0 h 6860546"/>
              <a:gd name="connsiteX4" fmla="*/ 5014 w 5232524"/>
              <a:gd name="connsiteY4" fmla="*/ 1273 h 6860546"/>
              <a:gd name="connsiteX0" fmla="*/ 5014 w 5232455"/>
              <a:gd name="connsiteY0" fmla="*/ 1273 h 6873159"/>
              <a:gd name="connsiteX1" fmla="*/ 0 w 5232455"/>
              <a:gd name="connsiteY1" fmla="*/ 6860382 h 6873159"/>
              <a:gd name="connsiteX2" fmla="*/ 4019692 w 5232455"/>
              <a:gd name="connsiteY2" fmla="*/ 6873159 h 6873159"/>
              <a:gd name="connsiteX3" fmla="*/ 5232449 w 5232455"/>
              <a:gd name="connsiteY3" fmla="*/ 0 h 6873159"/>
              <a:gd name="connsiteX4" fmla="*/ 5014 w 5232455"/>
              <a:gd name="connsiteY4" fmla="*/ 1273 h 6873159"/>
              <a:gd name="connsiteX0" fmla="*/ 5014 w 5232459"/>
              <a:gd name="connsiteY0" fmla="*/ 1273 h 6873159"/>
              <a:gd name="connsiteX1" fmla="*/ 0 w 5232459"/>
              <a:gd name="connsiteY1" fmla="*/ 6860382 h 6873159"/>
              <a:gd name="connsiteX2" fmla="*/ 4539584 w 5232459"/>
              <a:gd name="connsiteY2" fmla="*/ 6873159 h 6873159"/>
              <a:gd name="connsiteX3" fmla="*/ 5232449 w 5232459"/>
              <a:gd name="connsiteY3" fmla="*/ 0 h 6873159"/>
              <a:gd name="connsiteX4" fmla="*/ 5014 w 5232459"/>
              <a:gd name="connsiteY4" fmla="*/ 1273 h 6873159"/>
              <a:gd name="connsiteX0" fmla="*/ 5014 w 5730181"/>
              <a:gd name="connsiteY0" fmla="*/ 1273 h 6873161"/>
              <a:gd name="connsiteX1" fmla="*/ 0 w 5730181"/>
              <a:gd name="connsiteY1" fmla="*/ 6860382 h 6873161"/>
              <a:gd name="connsiteX2" fmla="*/ 4539584 w 5730181"/>
              <a:gd name="connsiteY2" fmla="*/ 6873159 h 6873161"/>
              <a:gd name="connsiteX3" fmla="*/ 5232449 w 5730181"/>
              <a:gd name="connsiteY3" fmla="*/ 0 h 6873161"/>
              <a:gd name="connsiteX4" fmla="*/ 5014 w 5730181"/>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856614"/>
              <a:gd name="connsiteY0" fmla="*/ 1273 h 6873159"/>
              <a:gd name="connsiteX1" fmla="*/ 0 w 5856614"/>
              <a:gd name="connsiteY1" fmla="*/ 6860382 h 6873159"/>
              <a:gd name="connsiteX2" fmla="*/ 4539584 w 5856614"/>
              <a:gd name="connsiteY2" fmla="*/ 6873159 h 6873159"/>
              <a:gd name="connsiteX3" fmla="*/ 5232449 w 5856614"/>
              <a:gd name="connsiteY3" fmla="*/ 0 h 6873159"/>
              <a:gd name="connsiteX4" fmla="*/ 5014 w 5856614"/>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753492"/>
              <a:gd name="connsiteY0" fmla="*/ 1273 h 6873161"/>
              <a:gd name="connsiteX1" fmla="*/ 0 w 5753492"/>
              <a:gd name="connsiteY1" fmla="*/ 6860382 h 6873161"/>
              <a:gd name="connsiteX2" fmla="*/ 4539584 w 5753492"/>
              <a:gd name="connsiteY2" fmla="*/ 6873159 h 6873161"/>
              <a:gd name="connsiteX3" fmla="*/ 5232449 w 5753492"/>
              <a:gd name="connsiteY3" fmla="*/ 0 h 6873161"/>
              <a:gd name="connsiteX4" fmla="*/ 5014 w 5753492"/>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194365"/>
              <a:gd name="connsiteY0" fmla="*/ 1273 h 6873159"/>
              <a:gd name="connsiteX1" fmla="*/ 0 w 5194365"/>
              <a:gd name="connsiteY1" fmla="*/ 6860382 h 6873159"/>
              <a:gd name="connsiteX2" fmla="*/ 4539584 w 5194365"/>
              <a:gd name="connsiteY2" fmla="*/ 6873159 h 6873159"/>
              <a:gd name="connsiteX3" fmla="*/ 5194365 w 5194365"/>
              <a:gd name="connsiteY3" fmla="*/ 0 h 6873159"/>
              <a:gd name="connsiteX4" fmla="*/ 5014 w 5194365"/>
              <a:gd name="connsiteY4" fmla="*/ 1273 h 6873159"/>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64606"/>
              <a:gd name="connsiteX1" fmla="*/ 0 w 5221568"/>
              <a:gd name="connsiteY1" fmla="*/ 6864606 h 6864606"/>
              <a:gd name="connsiteX2" fmla="*/ 4485178 w 5221568"/>
              <a:gd name="connsiteY2" fmla="*/ 6835147 h 6864606"/>
              <a:gd name="connsiteX3" fmla="*/ 5221568 w 5221568"/>
              <a:gd name="connsiteY3" fmla="*/ 0 h 6864606"/>
              <a:gd name="connsiteX4" fmla="*/ 5014 w 5221568"/>
              <a:gd name="connsiteY4" fmla="*/ 5497 h 6864606"/>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568" h="6862330">
                <a:moveTo>
                  <a:pt x="5014" y="3115"/>
                </a:moveTo>
                <a:cubicBezTo>
                  <a:pt x="3343" y="2289485"/>
                  <a:pt x="1671" y="4575854"/>
                  <a:pt x="0" y="6862224"/>
                </a:cubicBezTo>
                <a:lnTo>
                  <a:pt x="4542304" y="6862330"/>
                </a:lnTo>
                <a:cubicBezTo>
                  <a:pt x="4657148" y="5704606"/>
                  <a:pt x="5139716" y="828593"/>
                  <a:pt x="5221568" y="0"/>
                </a:cubicBezTo>
                <a:lnTo>
                  <a:pt x="5014" y="31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US"/>
              <a:t>V.3 Sept 2023 </a:t>
            </a:r>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4" name="Title 3">
            <a:extLst>
              <a:ext uri="{FF2B5EF4-FFF2-40B4-BE49-F238E27FC236}">
                <a16:creationId xmlns:a16="http://schemas.microsoft.com/office/drawing/2014/main" id="{C4A991C3-A548-4C92-9AAC-BD05D7B1DD88}"/>
              </a:ext>
            </a:extLst>
          </p:cNvPr>
          <p:cNvSpPr>
            <a:spLocks noGrp="1"/>
          </p:cNvSpPr>
          <p:nvPr>
            <p:ph type="title"/>
          </p:nvPr>
        </p:nvSpPr>
        <p:spPr>
          <a:xfrm>
            <a:off x="719137" y="549276"/>
            <a:ext cx="6840000" cy="1388288"/>
          </a:xfrm>
        </p:spPr>
        <p:txBody>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94819B59-D2E9-4E57-A2DF-25C73FA0B4F6}"/>
              </a:ext>
            </a:extLst>
          </p:cNvPr>
          <p:cNvSpPr>
            <a:spLocks noGrp="1"/>
          </p:cNvSpPr>
          <p:nvPr>
            <p:ph type="body" sz="quarter" idx="13"/>
          </p:nvPr>
        </p:nvSpPr>
        <p:spPr>
          <a:xfrm>
            <a:off x="7877175" y="3429000"/>
            <a:ext cx="3960813" cy="2736850"/>
          </a:xfrm>
        </p:spPr>
        <p:txBody>
          <a:bodyPr anchor="b" anchorCtr="0"/>
          <a:lstStyle>
            <a:lvl1pPr>
              <a:lnSpc>
                <a:spcPct val="90000"/>
              </a:lnSpc>
              <a:defRPr sz="2800">
                <a:solidFill>
                  <a:schemeClr val="bg1"/>
                </a:solidFill>
              </a:defRPr>
            </a:lvl1pPr>
            <a:lvl2pPr>
              <a:defRPr sz="1800" b="0">
                <a:solidFill>
                  <a:schemeClr val="bg1"/>
                </a:solidFill>
              </a:defRPr>
            </a:lvl2pPr>
            <a:lvl3pPr marL="265113" indent="-265113">
              <a:buClr>
                <a:schemeClr val="bg1"/>
              </a:buClr>
              <a:defRPr sz="1800">
                <a:solidFill>
                  <a:schemeClr val="bg1"/>
                </a:solidFill>
              </a:defRPr>
            </a:lvl3pPr>
            <a:lvl4pPr marL="536575" indent="-271463">
              <a:buClr>
                <a:schemeClr val="bg1"/>
              </a:buClr>
              <a:defRPr sz="1800">
                <a:solidFill>
                  <a:schemeClr val="bg1"/>
                </a:solidFill>
              </a:defRPr>
            </a:lvl4pPr>
            <a:lvl5pPr marL="808038" indent="-271463">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Box 11">
            <a:extLst>
              <a:ext uri="{FF2B5EF4-FFF2-40B4-BE49-F238E27FC236}">
                <a16:creationId xmlns:a16="http://schemas.microsoft.com/office/drawing/2014/main" id="{B28ECA07-26D7-482B-AEC1-994553F7C58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794375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a:xfrm>
            <a:off x="1260474" y="549276"/>
            <a:ext cx="7200000" cy="5616574"/>
          </a:xfrm>
        </p:spPr>
        <p:txBody>
          <a:bodyPr/>
          <a:lstStyle>
            <a:lvl1pPr>
              <a:lnSpc>
                <a:spcPct val="90000"/>
              </a:lnSpc>
              <a:defRPr sz="5000" b="1"/>
            </a:lvl1pPr>
            <a:lvl2pPr>
              <a:defRPr sz="3500" b="1"/>
            </a:lvl2pPr>
            <a:lvl3pPr>
              <a:defRPr sz="3500" b="1"/>
            </a:lvl3pPr>
            <a:lvl4pPr>
              <a:defRPr sz="3500" b="1"/>
            </a:lvl4pPr>
            <a:lvl5pPr>
              <a:defRPr sz="35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a:xfrm>
            <a:off x="2035310" y="6480000"/>
            <a:ext cx="1092901" cy="252000"/>
          </a:xfrm>
          <a:prstGeom prst="rect">
            <a:avLst/>
          </a:prstGeom>
        </p:spPr>
        <p:txBody>
          <a:bodyPr/>
          <a:lstStyle/>
          <a:p>
            <a:r>
              <a:rPr lang="en-US"/>
              <a:t>V.3 Sept 2023 </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B8259DD9-4488-4452-8BD5-DEF1FF4AF3C7}"/>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70050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1336" y="3060000"/>
            <a:ext cx="10485302" cy="3321751"/>
          </a:xfrm>
        </p:spPr>
        <p:txBody>
          <a:bodyPr anchor="t"/>
          <a:lstStyle>
            <a:lvl1pPr algn="ctr">
              <a:defRPr sz="11200">
                <a:solidFill>
                  <a:schemeClr val="bg1"/>
                </a:solidFill>
              </a:defRPr>
            </a:lvl1pPr>
          </a:lstStyle>
          <a:p>
            <a:r>
              <a:rPr lang="en-US"/>
              <a:t>Click to edit Master title style</a:t>
            </a:r>
            <a:endParaRPr lang="en-GB" dirty="0"/>
          </a:p>
        </p:txBody>
      </p:sp>
      <p:pic>
        <p:nvPicPr>
          <p:cNvPr id="4" name="Picture 3" descr="A picture containing drawing&#10;&#10;Description automatically generated">
            <a:extLst>
              <a:ext uri="{FF2B5EF4-FFF2-40B4-BE49-F238E27FC236}">
                <a16:creationId xmlns:a16="http://schemas.microsoft.com/office/drawing/2014/main" id="{6C0CB4FA-3E69-4EDD-8EA8-01F5BF655A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30290206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545-9B2E-4764-A022-888A91DAF8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A03AE-FF70-4538-A0FF-EB7913B07310}"/>
              </a:ext>
            </a:extLst>
          </p:cNvPr>
          <p:cNvSpPr>
            <a:spLocks noGrp="1"/>
          </p:cNvSpPr>
          <p:nvPr>
            <p:ph type="dt" sz="half" idx="10"/>
          </p:nvPr>
        </p:nvSpPr>
        <p:spPr/>
        <p:txBody>
          <a:bodyPr/>
          <a:lstStyle/>
          <a:p>
            <a:r>
              <a:rPr lang="en-US"/>
              <a:t>V.3 Sept 2023 </a:t>
            </a:r>
            <a:endParaRPr lang="en-GB"/>
          </a:p>
        </p:txBody>
      </p:sp>
      <p:sp>
        <p:nvSpPr>
          <p:cNvPr id="4" name="Footer Placeholder 3">
            <a:extLst>
              <a:ext uri="{FF2B5EF4-FFF2-40B4-BE49-F238E27FC236}">
                <a16:creationId xmlns:a16="http://schemas.microsoft.com/office/drawing/2014/main" id="{939B89C0-EFCD-469D-80D2-C8BAB3FE7D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CE2CE6-30A6-4253-93C4-F8DB52673628}"/>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52B28B49-16B2-46E5-B1D5-FBCF9F08A48F}"/>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251039F-F9B6-40B1-8148-D06B1B82ECC1}"/>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9" name="TextBox 8">
            <a:extLst>
              <a:ext uri="{FF2B5EF4-FFF2-40B4-BE49-F238E27FC236}">
                <a16:creationId xmlns:a16="http://schemas.microsoft.com/office/drawing/2014/main" id="{456CB396-7027-474B-93D5-B09292765CB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36167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F9A0F-791F-4903-91C9-169BF18EDB13}"/>
              </a:ext>
            </a:extLst>
          </p:cNvPr>
          <p:cNvSpPr>
            <a:spLocks noGrp="1"/>
          </p:cNvSpPr>
          <p:nvPr>
            <p:ph type="dt" sz="half" idx="10"/>
          </p:nvPr>
        </p:nvSpPr>
        <p:spPr/>
        <p:txBody>
          <a:bodyPr/>
          <a:lstStyle/>
          <a:p>
            <a:r>
              <a:rPr lang="en-US"/>
              <a:t>V.3 Sept 2023 </a:t>
            </a:r>
            <a:endParaRPr lang="en-GB"/>
          </a:p>
        </p:txBody>
      </p:sp>
      <p:sp>
        <p:nvSpPr>
          <p:cNvPr id="3" name="Footer Placeholder 2">
            <a:extLst>
              <a:ext uri="{FF2B5EF4-FFF2-40B4-BE49-F238E27FC236}">
                <a16:creationId xmlns:a16="http://schemas.microsoft.com/office/drawing/2014/main" id="{A5C4A1F5-BBC5-49C7-823B-B2F083CA0C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47F80-871F-4B64-971F-073F53C07161}"/>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6" name="TextBox 5">
            <a:extLst>
              <a:ext uri="{FF2B5EF4-FFF2-40B4-BE49-F238E27FC236}">
                <a16:creationId xmlns:a16="http://schemas.microsoft.com/office/drawing/2014/main" id="{BB735C7C-9941-4F53-A5A6-1648E6B859B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7" name="TextBox 6">
            <a:extLst>
              <a:ext uri="{FF2B5EF4-FFF2-40B4-BE49-F238E27FC236}">
                <a16:creationId xmlns:a16="http://schemas.microsoft.com/office/drawing/2014/main" id="{42A2AA7B-D5AD-41B2-AA3A-0C5D13676A18}"/>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1F8B32D2-6464-4A89-BAA0-78E900C40216}"/>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677126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B462E1A-B8B2-42F8-BFC0-34D692535BB1}"/>
              </a:ext>
            </a:extLst>
          </p:cNvPr>
          <p:cNvSpPr/>
          <p:nvPr userDrawn="1"/>
        </p:nvSpPr>
        <p:spPr>
          <a:xfrm>
            <a:off x="717232" y="630077"/>
            <a:ext cx="2541272" cy="1263696"/>
          </a:xfrm>
          <a:custGeom>
            <a:avLst/>
            <a:gdLst>
              <a:gd name="connsiteX0" fmla="*/ 20193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20193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0009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0009 w 2545080"/>
              <a:gd name="connsiteY10" fmla="*/ 49530 h 1261110"/>
              <a:gd name="connsiteX11" fmla="*/ 182880 w 2545080"/>
              <a:gd name="connsiteY11" fmla="*/ 0 h 1261110"/>
              <a:gd name="connsiteX0" fmla="*/ 175260 w 2537460"/>
              <a:gd name="connsiteY0" fmla="*/ 0 h 1261110"/>
              <a:gd name="connsiteX1" fmla="*/ 2244090 w 2537460"/>
              <a:gd name="connsiteY1" fmla="*/ 0 h 1261110"/>
              <a:gd name="connsiteX2" fmla="*/ 2426970 w 2537460"/>
              <a:gd name="connsiteY2" fmla="*/ 137160 h 1261110"/>
              <a:gd name="connsiteX3" fmla="*/ 2537460 w 2537460"/>
              <a:gd name="connsiteY3" fmla="*/ 1184910 h 1261110"/>
              <a:gd name="connsiteX4" fmla="*/ 2522220 w 2537460"/>
              <a:gd name="connsiteY4" fmla="*/ 1245870 h 1261110"/>
              <a:gd name="connsiteX5" fmla="*/ 2476500 w 2537460"/>
              <a:gd name="connsiteY5" fmla="*/ 1261110 h 1261110"/>
              <a:gd name="connsiteX6" fmla="*/ 140970 w 2537460"/>
              <a:gd name="connsiteY6" fmla="*/ 944880 h 1261110"/>
              <a:gd name="connsiteX7" fmla="*/ 26670 w 2537460"/>
              <a:gd name="connsiteY7" fmla="*/ 868680 h 1261110"/>
              <a:gd name="connsiteX8" fmla="*/ 23337 w 2537460"/>
              <a:gd name="connsiteY8" fmla="*/ 755333 h 1261110"/>
              <a:gd name="connsiteX9" fmla="*/ 0 w 2537460"/>
              <a:gd name="connsiteY9" fmla="*/ 179070 h 1261110"/>
              <a:gd name="connsiteX10" fmla="*/ 62389 w 2537460"/>
              <a:gd name="connsiteY10" fmla="*/ 49530 h 1261110"/>
              <a:gd name="connsiteX11" fmla="*/ 175260 w 2537460"/>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29527 w 2540317"/>
              <a:gd name="connsiteY7" fmla="*/ 868680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29527 w 2540317"/>
              <a:gd name="connsiteY7" fmla="*/ 868680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75385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2382 h 1263492"/>
              <a:gd name="connsiteX1" fmla="*/ 2242185 w 2541147"/>
              <a:gd name="connsiteY1" fmla="*/ 0 h 1263492"/>
              <a:gd name="connsiteX2" fmla="*/ 2429827 w 2541147"/>
              <a:gd name="connsiteY2" fmla="*/ 139542 h 1263492"/>
              <a:gd name="connsiteX3" fmla="*/ 2540317 w 2541147"/>
              <a:gd name="connsiteY3" fmla="*/ 1177767 h 1263492"/>
              <a:gd name="connsiteX4" fmla="*/ 2525077 w 2541147"/>
              <a:gd name="connsiteY4" fmla="*/ 1248252 h 1263492"/>
              <a:gd name="connsiteX5" fmla="*/ 2479357 w 2541147"/>
              <a:gd name="connsiteY5" fmla="*/ 1263492 h 1263492"/>
              <a:gd name="connsiteX6" fmla="*/ 143827 w 2541147"/>
              <a:gd name="connsiteY6" fmla="*/ 947262 h 1263492"/>
              <a:gd name="connsiteX7" fmla="*/ 31908 w 2541147"/>
              <a:gd name="connsiteY7" fmla="*/ 873443 h 1263492"/>
              <a:gd name="connsiteX8" fmla="*/ 0 w 2541147"/>
              <a:gd name="connsiteY8" fmla="*/ 738665 h 1263492"/>
              <a:gd name="connsiteX9" fmla="*/ 2857 w 2541147"/>
              <a:gd name="connsiteY9" fmla="*/ 181452 h 1263492"/>
              <a:gd name="connsiteX10" fmla="*/ 65246 w 2541147"/>
              <a:gd name="connsiteY10" fmla="*/ 51912 h 1263492"/>
              <a:gd name="connsiteX11" fmla="*/ 178117 w 2541147"/>
              <a:gd name="connsiteY11" fmla="*/ 2382 h 1263492"/>
              <a:gd name="connsiteX0" fmla="*/ 178117 w 2665347"/>
              <a:gd name="connsiteY0" fmla="*/ 2382 h 1282294"/>
              <a:gd name="connsiteX1" fmla="*/ 2242185 w 2665347"/>
              <a:gd name="connsiteY1" fmla="*/ 0 h 1282294"/>
              <a:gd name="connsiteX2" fmla="*/ 2429827 w 2665347"/>
              <a:gd name="connsiteY2" fmla="*/ 139542 h 1282294"/>
              <a:gd name="connsiteX3" fmla="*/ 2540317 w 2665347"/>
              <a:gd name="connsiteY3" fmla="*/ 1177767 h 1282294"/>
              <a:gd name="connsiteX4" fmla="*/ 2527459 w 2665347"/>
              <a:gd name="connsiteY4" fmla="*/ 1243490 h 1282294"/>
              <a:gd name="connsiteX5" fmla="*/ 2479357 w 2665347"/>
              <a:gd name="connsiteY5" fmla="*/ 1263492 h 1282294"/>
              <a:gd name="connsiteX6" fmla="*/ 143827 w 2665347"/>
              <a:gd name="connsiteY6" fmla="*/ 947262 h 1282294"/>
              <a:gd name="connsiteX7" fmla="*/ 31908 w 2665347"/>
              <a:gd name="connsiteY7" fmla="*/ 873443 h 1282294"/>
              <a:gd name="connsiteX8" fmla="*/ 0 w 2665347"/>
              <a:gd name="connsiteY8" fmla="*/ 738665 h 1282294"/>
              <a:gd name="connsiteX9" fmla="*/ 2857 w 2665347"/>
              <a:gd name="connsiteY9" fmla="*/ 181452 h 1282294"/>
              <a:gd name="connsiteX10" fmla="*/ 65246 w 2665347"/>
              <a:gd name="connsiteY10" fmla="*/ 51912 h 1282294"/>
              <a:gd name="connsiteX11" fmla="*/ 178117 w 2665347"/>
              <a:gd name="connsiteY11" fmla="*/ 2382 h 1282294"/>
              <a:gd name="connsiteX0" fmla="*/ 178117 w 2541272"/>
              <a:gd name="connsiteY0" fmla="*/ 2382 h 1264524"/>
              <a:gd name="connsiteX1" fmla="*/ 2242185 w 2541272"/>
              <a:gd name="connsiteY1" fmla="*/ 0 h 1264524"/>
              <a:gd name="connsiteX2" fmla="*/ 2429827 w 2541272"/>
              <a:gd name="connsiteY2" fmla="*/ 139542 h 1264524"/>
              <a:gd name="connsiteX3" fmla="*/ 2540317 w 2541272"/>
              <a:gd name="connsiteY3" fmla="*/ 1177767 h 1264524"/>
              <a:gd name="connsiteX4" fmla="*/ 2527459 w 2541272"/>
              <a:gd name="connsiteY4" fmla="*/ 1243490 h 1264524"/>
              <a:gd name="connsiteX5" fmla="*/ 2479357 w 2541272"/>
              <a:gd name="connsiteY5" fmla="*/ 1263492 h 1264524"/>
              <a:gd name="connsiteX6" fmla="*/ 143827 w 2541272"/>
              <a:gd name="connsiteY6" fmla="*/ 947262 h 1264524"/>
              <a:gd name="connsiteX7" fmla="*/ 31908 w 2541272"/>
              <a:gd name="connsiteY7" fmla="*/ 873443 h 1264524"/>
              <a:gd name="connsiteX8" fmla="*/ 0 w 2541272"/>
              <a:gd name="connsiteY8" fmla="*/ 738665 h 1264524"/>
              <a:gd name="connsiteX9" fmla="*/ 2857 w 2541272"/>
              <a:gd name="connsiteY9" fmla="*/ 181452 h 1264524"/>
              <a:gd name="connsiteX10" fmla="*/ 65246 w 2541272"/>
              <a:gd name="connsiteY10" fmla="*/ 51912 h 1264524"/>
              <a:gd name="connsiteX11" fmla="*/ 178117 w 2541272"/>
              <a:gd name="connsiteY11" fmla="*/ 2382 h 1264524"/>
              <a:gd name="connsiteX0" fmla="*/ 178117 w 2541272"/>
              <a:gd name="connsiteY0" fmla="*/ 2382 h 1264083"/>
              <a:gd name="connsiteX1" fmla="*/ 2242185 w 2541272"/>
              <a:gd name="connsiteY1" fmla="*/ 0 h 1264083"/>
              <a:gd name="connsiteX2" fmla="*/ 2429827 w 2541272"/>
              <a:gd name="connsiteY2" fmla="*/ 139542 h 1264083"/>
              <a:gd name="connsiteX3" fmla="*/ 2540317 w 2541272"/>
              <a:gd name="connsiteY3" fmla="*/ 1177767 h 1264083"/>
              <a:gd name="connsiteX4" fmla="*/ 2527459 w 2541272"/>
              <a:gd name="connsiteY4" fmla="*/ 1243490 h 1264083"/>
              <a:gd name="connsiteX5" fmla="*/ 2479357 w 2541272"/>
              <a:gd name="connsiteY5" fmla="*/ 1263492 h 1264083"/>
              <a:gd name="connsiteX6" fmla="*/ 143827 w 2541272"/>
              <a:gd name="connsiteY6" fmla="*/ 947262 h 1264083"/>
              <a:gd name="connsiteX7" fmla="*/ 31908 w 2541272"/>
              <a:gd name="connsiteY7" fmla="*/ 873443 h 1264083"/>
              <a:gd name="connsiteX8" fmla="*/ 0 w 2541272"/>
              <a:gd name="connsiteY8" fmla="*/ 738665 h 1264083"/>
              <a:gd name="connsiteX9" fmla="*/ 2857 w 2541272"/>
              <a:gd name="connsiteY9" fmla="*/ 181452 h 1264083"/>
              <a:gd name="connsiteX10" fmla="*/ 65246 w 2541272"/>
              <a:gd name="connsiteY10" fmla="*/ 51912 h 1264083"/>
              <a:gd name="connsiteX11" fmla="*/ 178117 w 2541272"/>
              <a:gd name="connsiteY11" fmla="*/ 2382 h 1264083"/>
              <a:gd name="connsiteX0" fmla="*/ 178117 w 2541272"/>
              <a:gd name="connsiteY0" fmla="*/ 2382 h 1263696"/>
              <a:gd name="connsiteX1" fmla="*/ 2242185 w 2541272"/>
              <a:gd name="connsiteY1" fmla="*/ 0 h 1263696"/>
              <a:gd name="connsiteX2" fmla="*/ 2429827 w 2541272"/>
              <a:gd name="connsiteY2" fmla="*/ 139542 h 1263696"/>
              <a:gd name="connsiteX3" fmla="*/ 2540317 w 2541272"/>
              <a:gd name="connsiteY3" fmla="*/ 1177767 h 1263696"/>
              <a:gd name="connsiteX4" fmla="*/ 2527459 w 2541272"/>
              <a:gd name="connsiteY4" fmla="*/ 1243490 h 1263696"/>
              <a:gd name="connsiteX5" fmla="*/ 2479357 w 2541272"/>
              <a:gd name="connsiteY5" fmla="*/ 1263492 h 1263696"/>
              <a:gd name="connsiteX6" fmla="*/ 143827 w 2541272"/>
              <a:gd name="connsiteY6" fmla="*/ 947262 h 1263696"/>
              <a:gd name="connsiteX7" fmla="*/ 31908 w 2541272"/>
              <a:gd name="connsiteY7" fmla="*/ 873443 h 1263696"/>
              <a:gd name="connsiteX8" fmla="*/ 0 w 2541272"/>
              <a:gd name="connsiteY8" fmla="*/ 738665 h 1263696"/>
              <a:gd name="connsiteX9" fmla="*/ 2857 w 2541272"/>
              <a:gd name="connsiteY9" fmla="*/ 181452 h 1263696"/>
              <a:gd name="connsiteX10" fmla="*/ 65246 w 2541272"/>
              <a:gd name="connsiteY10" fmla="*/ 51912 h 1263696"/>
              <a:gd name="connsiteX11" fmla="*/ 178117 w 2541272"/>
              <a:gd name="connsiteY11" fmla="*/ 2382 h 12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1272" h="1263696">
                <a:moveTo>
                  <a:pt x="178117" y="2382"/>
                </a:moveTo>
                <a:lnTo>
                  <a:pt x="2242185" y="0"/>
                </a:lnTo>
                <a:cubicBezTo>
                  <a:pt x="2365057" y="12382"/>
                  <a:pt x="2404586" y="93822"/>
                  <a:pt x="2429827" y="139542"/>
                </a:cubicBezTo>
                <a:lnTo>
                  <a:pt x="2540317" y="1177767"/>
                </a:lnTo>
                <a:cubicBezTo>
                  <a:pt x="2544762" y="1213168"/>
                  <a:pt x="2532539" y="1219995"/>
                  <a:pt x="2527459" y="1243490"/>
                </a:cubicBezTo>
                <a:cubicBezTo>
                  <a:pt x="2511425" y="1250157"/>
                  <a:pt x="2493093" y="1265653"/>
                  <a:pt x="2479357" y="1263492"/>
                </a:cubicBezTo>
                <a:cubicBezTo>
                  <a:pt x="2096116" y="1203192"/>
                  <a:pt x="922337" y="1052672"/>
                  <a:pt x="143827" y="947262"/>
                </a:cubicBezTo>
                <a:cubicBezTo>
                  <a:pt x="94615" y="929799"/>
                  <a:pt x="73977" y="907574"/>
                  <a:pt x="31908" y="873443"/>
                </a:cubicBezTo>
                <a:cubicBezTo>
                  <a:pt x="14922" y="831692"/>
                  <a:pt x="317" y="811372"/>
                  <a:pt x="0" y="738665"/>
                </a:cubicBezTo>
                <a:cubicBezTo>
                  <a:pt x="952" y="552927"/>
                  <a:pt x="1905" y="367190"/>
                  <a:pt x="2857" y="181452"/>
                </a:cubicBezTo>
                <a:cubicBezTo>
                  <a:pt x="8572" y="135891"/>
                  <a:pt x="23812" y="104617"/>
                  <a:pt x="65246" y="51912"/>
                </a:cubicBezTo>
                <a:cubicBezTo>
                  <a:pt x="116363" y="21114"/>
                  <a:pt x="119855" y="11748"/>
                  <a:pt x="178117" y="238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p>
            <a:r>
              <a:rPr lang="en-US"/>
              <a:t>V.3 Sept 2023 </a:t>
            </a:r>
            <a:endParaRPr lang="en-GB"/>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pic>
        <p:nvPicPr>
          <p:cNvPr id="10" name="Picture 9" descr="A picture containing drawing&#10;&#10;Description automatically generated">
            <a:extLst>
              <a:ext uri="{FF2B5EF4-FFF2-40B4-BE49-F238E27FC236}">
                <a16:creationId xmlns:a16="http://schemas.microsoft.com/office/drawing/2014/main" id="{E44E48AD-3185-4DCD-9594-E9F77813FF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17535805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2520000" y="1961228"/>
            <a:ext cx="7200000" cy="2520000"/>
          </a:xfrm>
        </p:spPr>
        <p:txBody>
          <a:bodyPr anchor="b"/>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2520000" y="4680001"/>
            <a:ext cx="72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US"/>
              <a:t>V.3 Sept 2023 </a:t>
            </a:r>
            <a:endParaRPr lang="en-GB"/>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
        <p:nvSpPr>
          <p:cNvPr id="9" name="Slide Number Placeholder 5">
            <a:extLst>
              <a:ext uri="{FF2B5EF4-FFF2-40B4-BE49-F238E27FC236}">
                <a16:creationId xmlns:a16="http://schemas.microsoft.com/office/drawing/2014/main" id="{0147E3BC-C555-4E38-9856-77B640B857D5}"/>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bg1"/>
                </a:solidFill>
              </a:defRPr>
            </a:lvl1pPr>
          </a:lstStyle>
          <a:p>
            <a:fld id="{77B4E890-4037-4BA2-80F1-97DCCF92DF8A}" type="slidenum">
              <a:rPr lang="en-GB" smtClean="0"/>
              <a:pPr/>
              <a:t>‹#›</a:t>
            </a:fld>
            <a:endParaRPr lang="en-GB" dirty="0"/>
          </a:p>
        </p:txBody>
      </p:sp>
      <p:pic>
        <p:nvPicPr>
          <p:cNvPr id="10" name="Picture 9" descr="A picture containing drawing&#10;&#10;Description automatically generated">
            <a:extLst>
              <a:ext uri="{FF2B5EF4-FFF2-40B4-BE49-F238E27FC236}">
                <a16:creationId xmlns:a16="http://schemas.microsoft.com/office/drawing/2014/main" id="{4701C893-E16C-4694-BEAE-8C20F416E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4156701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C7D9FDD-9D7B-42F7-9693-3C37CB8C5A64}"/>
              </a:ext>
            </a:extLst>
          </p:cNvPr>
          <p:cNvSpPr/>
          <p:nvPr userDrawn="1"/>
        </p:nvSpPr>
        <p:spPr>
          <a:xfrm>
            <a:off x="4211002" y="-1272"/>
            <a:ext cx="7986357" cy="6860546"/>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799" h="6860546">
                <a:moveTo>
                  <a:pt x="679249" y="1273"/>
                </a:moveTo>
                <a:lnTo>
                  <a:pt x="0" y="6860382"/>
                </a:lnTo>
                <a:lnTo>
                  <a:pt x="5140709" y="6860546"/>
                </a:lnTo>
                <a:cubicBezTo>
                  <a:pt x="5137534" y="4577666"/>
                  <a:pt x="5146267" y="2282880"/>
                  <a:pt x="5143092" y="0"/>
                </a:cubicBezTo>
                <a:lnTo>
                  <a:pt x="679249" y="1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9138" y="549275"/>
            <a:ext cx="3928713" cy="5616575"/>
          </a:xfrm>
        </p:spPr>
        <p:txBody>
          <a:bodyPr anchor="t"/>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5580000" y="1936800"/>
            <a:ext cx="5616638" cy="4229050"/>
          </a:xfrm>
        </p:spPr>
        <p:txBody>
          <a:bodyPr/>
          <a:lstStyle>
            <a:lvl1pPr marL="0" indent="0">
              <a:spcBef>
                <a:spcPts val="0"/>
              </a:spcBef>
              <a:spcAft>
                <a:spcPts val="600"/>
              </a:spcAft>
              <a:buNone/>
              <a:defRPr sz="2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US"/>
              <a:t>V.3 Sept 2023 </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150653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3818EA30-2B11-42B1-91AD-5F526313797C}"/>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20001" y="549275"/>
            <a:ext cx="3927850" cy="5616575"/>
          </a:xfrm>
        </p:spPr>
        <p:txBody>
          <a:bodyPr anchor="t"/>
          <a:lstStyle>
            <a:lvl1pPr>
              <a:defRPr sz="4000">
                <a:solidFill>
                  <a:schemeClr val="bg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US"/>
              <a:t>V.3 Sept 2023 </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28587649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Sim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US"/>
              <a:t>V.3 Sept 2023 </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bg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4327054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Simpl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2"/>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US"/>
              <a:t>V.3 Sept 2023 </a:t>
            </a:r>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tx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13334493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US"/>
              <a:t>V.3 Sept 2023 </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2272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Trebuchet MS" panose="020B0603020202020204" pitchFamily="34" charset="0"/>
              <a:buChar char="●"/>
              <a:defRPr sz="4000"/>
            </a:lvl1pPr>
            <a:lvl2pPr marL="1077913" indent="-541338">
              <a:lnSpc>
                <a:spcPct val="130000"/>
              </a:lnSpc>
              <a:spcBef>
                <a:spcPts val="0"/>
              </a:spcBef>
              <a:buClr>
                <a:schemeClr val="bg2"/>
              </a:buClr>
              <a:buFont typeface="Trebuchet MS" panose="020B0603020202020204" pitchFamily="34" charset="0"/>
              <a:buChar char="●"/>
              <a:defRPr sz="4000" b="0"/>
            </a:lvl2pPr>
            <a:lvl3pPr marL="1614488" indent="-536575">
              <a:lnSpc>
                <a:spcPct val="130000"/>
              </a:lnSpc>
              <a:spcBef>
                <a:spcPts val="0"/>
              </a:spcBef>
              <a:buClr>
                <a:schemeClr val="bg2"/>
              </a:buClr>
              <a:buFont typeface="Trebuchet MS" panose="020B0603020202020204" pitchFamily="34" charset="0"/>
              <a:buChar char="●"/>
              <a:defRPr sz="4000"/>
            </a:lvl3pPr>
            <a:lvl4pPr marL="2151063" indent="-536575">
              <a:lnSpc>
                <a:spcPct val="130000"/>
              </a:lnSpc>
              <a:spcBef>
                <a:spcPts val="0"/>
              </a:spcBef>
              <a:buClr>
                <a:schemeClr val="bg2"/>
              </a:buClr>
              <a:buFont typeface="Trebuchet MS" panose="020B0603020202020204" pitchFamily="34" charset="0"/>
              <a:buChar char="●"/>
              <a:defRPr sz="4000"/>
            </a:lvl4pPr>
            <a:lvl5pPr marL="2692400" indent="-541338">
              <a:lnSpc>
                <a:spcPct val="130000"/>
              </a:lnSpc>
              <a:spcBef>
                <a:spcPts val="0"/>
              </a:spcBef>
              <a:buClr>
                <a:schemeClr val="bg2"/>
              </a:buClr>
              <a:buFont typeface="Trebuchet MS" panose="020B0603020202020204" pitchFamily="34" charset="0"/>
              <a:buChar char="●"/>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US"/>
              <a:t>V.3 Sept 2023 </a:t>
            </a:r>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5375040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3A090-7D44-4605-8B4F-8A1BF528A866}"/>
              </a:ext>
            </a:extLst>
          </p:cNvPr>
          <p:cNvSpPr>
            <a:spLocks noGrp="1"/>
          </p:cNvSpPr>
          <p:nvPr>
            <p:ph type="title"/>
          </p:nvPr>
        </p:nvSpPr>
        <p:spPr>
          <a:xfrm>
            <a:off x="719138" y="549276"/>
            <a:ext cx="10477500" cy="138828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625A79-2E93-4E99-956C-466581B094AB}"/>
              </a:ext>
            </a:extLst>
          </p:cNvPr>
          <p:cNvSpPr>
            <a:spLocks noGrp="1"/>
          </p:cNvSpPr>
          <p:nvPr>
            <p:ph type="body" idx="1"/>
          </p:nvPr>
        </p:nvSpPr>
        <p:spPr>
          <a:xfrm>
            <a:off x="1260475" y="1937564"/>
            <a:ext cx="9936163" cy="39617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0ED5D9C-7481-4DDE-BB80-09C4B17A5170}"/>
              </a:ext>
            </a:extLst>
          </p:cNvPr>
          <p:cNvSpPr>
            <a:spLocks noGrp="1"/>
          </p:cNvSpPr>
          <p:nvPr>
            <p:ph type="dt" sz="half" idx="2"/>
          </p:nvPr>
        </p:nvSpPr>
        <p:spPr>
          <a:xfrm>
            <a:off x="2035310" y="6480000"/>
            <a:ext cx="1092901" cy="252000"/>
          </a:xfrm>
          <a:prstGeom prst="rect">
            <a:avLst/>
          </a:prstGeom>
        </p:spPr>
        <p:txBody>
          <a:bodyPr vert="horz" lIns="0" tIns="0" rIns="0" bIns="0" rtlCol="0" anchor="t" anchorCtr="0"/>
          <a:lstStyle>
            <a:lvl1pPr algn="l">
              <a:defRPr sz="1000">
                <a:solidFill>
                  <a:schemeClr val="tx1"/>
                </a:solidFill>
              </a:defRPr>
            </a:lvl1pPr>
          </a:lstStyle>
          <a:p>
            <a:r>
              <a:rPr lang="en-US"/>
              <a:t>V.3 Sept 2023 </a:t>
            </a:r>
            <a:endParaRPr lang="en-GB" dirty="0"/>
          </a:p>
        </p:txBody>
      </p:sp>
      <p:sp>
        <p:nvSpPr>
          <p:cNvPr id="5" name="Footer Placeholder 4">
            <a:extLst>
              <a:ext uri="{FF2B5EF4-FFF2-40B4-BE49-F238E27FC236}">
                <a16:creationId xmlns:a16="http://schemas.microsoft.com/office/drawing/2014/main" id="{807ADBE1-F264-41B8-A66A-4B690C09ED0E}"/>
              </a:ext>
            </a:extLst>
          </p:cNvPr>
          <p:cNvSpPr>
            <a:spLocks noGrp="1"/>
          </p:cNvSpPr>
          <p:nvPr>
            <p:ph type="ftr" sz="quarter" idx="3"/>
          </p:nvPr>
        </p:nvSpPr>
        <p:spPr>
          <a:xfrm>
            <a:off x="3344211" y="6480000"/>
            <a:ext cx="7354737" cy="252000"/>
          </a:xfrm>
          <a:prstGeom prst="rect">
            <a:avLst/>
          </a:prstGeom>
        </p:spPr>
        <p:txBody>
          <a:bodyPr vert="horz" lIns="0" tIns="0" rIns="0" bIns="0" rtlCol="0" anchor="t" anchorCtr="0"/>
          <a:lstStyle>
            <a:lvl1pPr algn="l">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08B3385E-BF8C-45F9-83D2-07A10E745C0E}"/>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tx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29977922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1" r:id="rId4"/>
    <p:sldLayoutId id="2147483667" r:id="rId5"/>
    <p:sldLayoutId id="2147483668" r:id="rId6"/>
    <p:sldLayoutId id="2147483669" r:id="rId7"/>
    <p:sldLayoutId id="2147483650" r:id="rId8"/>
    <p:sldLayoutId id="2147483658" r:id="rId9"/>
    <p:sldLayoutId id="2147483659" r:id="rId10"/>
    <p:sldLayoutId id="2147483652" r:id="rId11"/>
    <p:sldLayoutId id="2147483662" r:id="rId12"/>
    <p:sldLayoutId id="2147483663" r:id="rId13"/>
    <p:sldLayoutId id="2147483664" r:id="rId14"/>
    <p:sldLayoutId id="2147483661" r:id="rId15"/>
    <p:sldLayoutId id="2147483670" r:id="rId16"/>
    <p:sldLayoutId id="2147483654" r:id="rId17"/>
    <p:sldLayoutId id="2147483655" r:id="rId18"/>
  </p:sldLayoutIdLst>
  <p:transition>
    <p:fade/>
  </p:transition>
  <p:hf sldNum="0" hdr="0" ftr="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3884" userDrawn="1">
          <p15:clr>
            <a:srgbClr val="F26B43"/>
          </p15:clr>
        </p15:guide>
        <p15:guide id="3" pos="7053" userDrawn="1">
          <p15:clr>
            <a:srgbClr val="F26B43"/>
          </p15:clr>
        </p15:guide>
        <p15:guide id="4" pos="453" userDrawn="1">
          <p15:clr>
            <a:srgbClr val="F26B43"/>
          </p15:clr>
        </p15:guide>
        <p15:guide id="5" pos="7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969D196-7EC2-4CFF-AA9C-81ED44C1D9BE}"/>
              </a:ext>
            </a:extLst>
          </p:cNvPr>
          <p:cNvSpPr>
            <a:spLocks noGrp="1"/>
          </p:cNvSpPr>
          <p:nvPr>
            <p:ph type="ctrTitle"/>
          </p:nvPr>
        </p:nvSpPr>
        <p:spPr/>
        <p:txBody>
          <a:bodyPr/>
          <a:lstStyle/>
          <a:p>
            <a:r>
              <a:rPr lang="en-GB" dirty="0"/>
              <a:t>1</a:t>
            </a:r>
            <a:r>
              <a:rPr lang="en-GB" baseline="30000" dirty="0"/>
              <a:t>st</a:t>
            </a:r>
            <a:r>
              <a:rPr lang="en-GB" dirty="0"/>
              <a:t> Response</a:t>
            </a:r>
          </a:p>
        </p:txBody>
      </p:sp>
      <p:sp>
        <p:nvSpPr>
          <p:cNvPr id="14" name="Subtitle 13">
            <a:extLst>
              <a:ext uri="{FF2B5EF4-FFF2-40B4-BE49-F238E27FC236}">
                <a16:creationId xmlns:a16="http://schemas.microsoft.com/office/drawing/2014/main" id="{89FA4E11-9A2B-4420-8D7A-056A76775D01}"/>
              </a:ext>
            </a:extLst>
          </p:cNvPr>
          <p:cNvSpPr>
            <a:spLocks noGrp="1"/>
          </p:cNvSpPr>
          <p:nvPr>
            <p:ph type="subTitle" idx="1"/>
          </p:nvPr>
        </p:nvSpPr>
        <p:spPr/>
        <p:txBody>
          <a:bodyPr/>
          <a:lstStyle/>
          <a:p>
            <a:r>
              <a:rPr lang="en-GB" dirty="0"/>
              <a:t>Todays trainer: </a:t>
            </a:r>
            <a:br>
              <a:rPr lang="en-GB" dirty="0"/>
            </a:br>
            <a:r>
              <a:rPr lang="en-GB" dirty="0"/>
              <a:t>[insert name here] </a:t>
            </a:r>
          </a:p>
        </p:txBody>
      </p:sp>
      <p:sp>
        <p:nvSpPr>
          <p:cNvPr id="4" name="Date Placeholder 3">
            <a:extLst>
              <a:ext uri="{FF2B5EF4-FFF2-40B4-BE49-F238E27FC236}">
                <a16:creationId xmlns:a16="http://schemas.microsoft.com/office/drawing/2014/main" id="{13B94EC4-BBC0-461F-B86C-3E975954461B}"/>
              </a:ext>
            </a:extLst>
          </p:cNvPr>
          <p:cNvSpPr>
            <a:spLocks noGrp="1"/>
          </p:cNvSpPr>
          <p:nvPr>
            <p:ph type="dt" sz="half" idx="10"/>
          </p:nvPr>
        </p:nvSpPr>
        <p:spPr/>
        <p:txBody>
          <a:bodyPr/>
          <a:lstStyle/>
          <a:p>
            <a:r>
              <a:rPr lang="en-US"/>
              <a:t>V.3 Sept 2023 </a:t>
            </a:r>
            <a:endParaRPr lang="en-GB" dirty="0"/>
          </a:p>
        </p:txBody>
      </p:sp>
      <p:pic>
        <p:nvPicPr>
          <p:cNvPr id="8" name="Picture Placeholder 7">
            <a:extLst>
              <a:ext uri="{FF2B5EF4-FFF2-40B4-BE49-F238E27FC236}">
                <a16:creationId xmlns:a16="http://schemas.microsoft.com/office/drawing/2014/main" id="{2031ED3B-FE05-A7FA-4BB3-C4848631D3D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692" b="19692"/>
          <a:stretch/>
        </p:blipFill>
        <p:spPr>
          <a:xfrm>
            <a:off x="4212001" y="0"/>
            <a:ext cx="7984707" cy="6858000"/>
          </a:xfrm>
        </p:spPr>
      </p:pic>
      <p:pic>
        <p:nvPicPr>
          <p:cNvPr id="6" name="Picture 5">
            <a:extLst>
              <a:ext uri="{FF2B5EF4-FFF2-40B4-BE49-F238E27FC236}">
                <a16:creationId xmlns:a16="http://schemas.microsoft.com/office/drawing/2014/main" id="{99E58689-7A30-F245-5E0D-8017DC6D1E1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66946" y="563812"/>
            <a:ext cx="1495505" cy="1040398"/>
          </a:xfrm>
          <a:prstGeom prst="rect">
            <a:avLst/>
          </a:prstGeom>
        </p:spPr>
      </p:pic>
    </p:spTree>
    <p:extLst>
      <p:ext uri="{BB962C8B-B14F-4D97-AF65-F5344CB8AC3E}">
        <p14:creationId xmlns:p14="http://schemas.microsoft.com/office/powerpoint/2010/main" val="25076679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1800-3D55-6F17-554C-30FA983020E6}"/>
              </a:ext>
            </a:extLst>
          </p:cNvPr>
          <p:cNvSpPr>
            <a:spLocks noGrp="1"/>
          </p:cNvSpPr>
          <p:nvPr>
            <p:ph type="title"/>
          </p:nvPr>
        </p:nvSpPr>
        <p:spPr/>
        <p:txBody>
          <a:bodyPr/>
          <a:lstStyle/>
          <a:p>
            <a:r>
              <a:rPr lang="en-GB" dirty="0"/>
              <a:t>Asthma</a:t>
            </a:r>
          </a:p>
        </p:txBody>
      </p:sp>
      <p:sp>
        <p:nvSpPr>
          <p:cNvPr id="3" name="Content Placeholder 2">
            <a:extLst>
              <a:ext uri="{FF2B5EF4-FFF2-40B4-BE49-F238E27FC236}">
                <a16:creationId xmlns:a16="http://schemas.microsoft.com/office/drawing/2014/main" id="{B3C4410C-50BD-35FE-3AEC-0A2078A13776}"/>
              </a:ext>
            </a:extLst>
          </p:cNvPr>
          <p:cNvSpPr>
            <a:spLocks noGrp="1"/>
          </p:cNvSpPr>
          <p:nvPr>
            <p:ph sz="half" idx="1"/>
          </p:nvPr>
        </p:nvSpPr>
        <p:spPr>
          <a:xfrm>
            <a:off x="1260472" y="1937563"/>
            <a:ext cx="5075013" cy="4228286"/>
          </a:xfrm>
        </p:spPr>
        <p:txBody>
          <a:bodyPr/>
          <a:lstStyle/>
          <a:p>
            <a:r>
              <a:rPr lang="en-GB" sz="2400" dirty="0">
                <a:effectLst/>
                <a:latin typeface="+mj-lt"/>
                <a:ea typeface="Calibri" panose="020F0502020204030204" pitchFamily="34" charset="0"/>
                <a:cs typeface="Times New Roman" panose="02020603050405020304" pitchFamily="18" charset="0"/>
              </a:rPr>
              <a:t>One puff of reliever inhaler every 30-60 seconds for up to 10 puffs</a:t>
            </a:r>
          </a:p>
          <a:p>
            <a:endParaRPr lang="en-GB" dirty="0">
              <a:latin typeface="+mj-lt"/>
              <a:cs typeface="Times New Roman" panose="02020603050405020304" pitchFamily="18" charset="0"/>
            </a:endParaRPr>
          </a:p>
          <a:p>
            <a:endParaRPr lang="en-GB" dirty="0">
              <a:latin typeface="+mj-lt"/>
            </a:endParaRPr>
          </a:p>
        </p:txBody>
      </p:sp>
      <p:sp>
        <p:nvSpPr>
          <p:cNvPr id="4" name="Content Placeholder 3">
            <a:extLst>
              <a:ext uri="{FF2B5EF4-FFF2-40B4-BE49-F238E27FC236}">
                <a16:creationId xmlns:a16="http://schemas.microsoft.com/office/drawing/2014/main" id="{E1377599-D137-4CC1-DA9E-8353AA8FA061}"/>
              </a:ext>
            </a:extLst>
          </p:cNvPr>
          <p:cNvSpPr>
            <a:spLocks noGrp="1"/>
          </p:cNvSpPr>
          <p:nvPr>
            <p:ph sz="half" idx="2"/>
          </p:nvPr>
        </p:nvSpPr>
        <p:spPr>
          <a:xfrm>
            <a:off x="3158828" y="4166344"/>
            <a:ext cx="4824000" cy="1816289"/>
          </a:xfrm>
        </p:spPr>
        <p:txBody>
          <a:bodyPr/>
          <a:lstStyle/>
          <a:p>
            <a:r>
              <a:rPr lang="en-GB" sz="2400" dirty="0">
                <a:effectLst/>
                <a:latin typeface="+mj-lt"/>
                <a:ea typeface="Calibri" panose="020F0502020204030204" pitchFamily="34" charset="0"/>
                <a:cs typeface="Times New Roman" panose="02020603050405020304" pitchFamily="18" charset="0"/>
              </a:rPr>
              <a:t>Call for help if no improvement after 10 puffs. The 10 puff routine can be repeated after a few minutes if ambulance hasn’t arrived</a:t>
            </a:r>
            <a:endParaRPr lang="en-GB" dirty="0">
              <a:latin typeface="+mj-lt"/>
            </a:endParaRPr>
          </a:p>
        </p:txBody>
      </p:sp>
      <p:sp>
        <p:nvSpPr>
          <p:cNvPr id="5" name="Date Placeholder 4">
            <a:extLst>
              <a:ext uri="{FF2B5EF4-FFF2-40B4-BE49-F238E27FC236}">
                <a16:creationId xmlns:a16="http://schemas.microsoft.com/office/drawing/2014/main" id="{ED32ECA9-7274-8BCA-93ED-BA8BDB764C9F}"/>
              </a:ext>
            </a:extLst>
          </p:cNvPr>
          <p:cNvSpPr>
            <a:spLocks noGrp="1"/>
          </p:cNvSpPr>
          <p:nvPr>
            <p:ph type="dt" sz="half" idx="10"/>
          </p:nvPr>
        </p:nvSpPr>
        <p:spPr/>
        <p:txBody>
          <a:bodyPr/>
          <a:lstStyle/>
          <a:p>
            <a:r>
              <a:rPr lang="en-US"/>
              <a:t>V.3 Sept 2023 </a:t>
            </a:r>
            <a:endParaRPr lang="en-GB"/>
          </a:p>
        </p:txBody>
      </p:sp>
      <p:sp>
        <p:nvSpPr>
          <p:cNvPr id="8" name="Content Placeholder 2">
            <a:extLst>
              <a:ext uri="{FF2B5EF4-FFF2-40B4-BE49-F238E27FC236}">
                <a16:creationId xmlns:a16="http://schemas.microsoft.com/office/drawing/2014/main" id="{ABB8A166-2D3F-4282-9712-116F7885FF93}"/>
              </a:ext>
            </a:extLst>
          </p:cNvPr>
          <p:cNvSpPr txBox="1">
            <a:spLocks/>
          </p:cNvSpPr>
          <p:nvPr/>
        </p:nvSpPr>
        <p:spPr>
          <a:xfrm>
            <a:off x="6756625" y="2594840"/>
            <a:ext cx="5075013" cy="138828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mj-lt"/>
              <a:cs typeface="Times New Roman" panose="02020603050405020304" pitchFamily="18" charset="0"/>
            </a:endParaRPr>
          </a:p>
          <a:p>
            <a:r>
              <a:rPr lang="en-GB" dirty="0">
                <a:latin typeface="+mj-lt"/>
                <a:ea typeface="Calibri" panose="020F0502020204030204" pitchFamily="34" charset="0"/>
                <a:cs typeface="Times New Roman" panose="02020603050405020304" pitchFamily="18" charset="0"/>
              </a:rPr>
              <a:t>Use spacer device if available</a:t>
            </a:r>
            <a:endParaRPr lang="en-GB" dirty="0">
              <a:latin typeface="+mj-lt"/>
            </a:endParaRPr>
          </a:p>
        </p:txBody>
      </p:sp>
    </p:spTree>
    <p:extLst>
      <p:ext uri="{BB962C8B-B14F-4D97-AF65-F5344CB8AC3E}">
        <p14:creationId xmlns:p14="http://schemas.microsoft.com/office/powerpoint/2010/main" val="11029604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d Flag Templemore - Home | Facebook">
            <a:extLst>
              <a:ext uri="{FF2B5EF4-FFF2-40B4-BE49-F238E27FC236}">
                <a16:creationId xmlns:a16="http://schemas.microsoft.com/office/drawing/2014/main" id="{CA78EC94-9A0C-0EA4-925E-1D131D6C3E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7751" y="1937563"/>
            <a:ext cx="4228285" cy="4228285"/>
          </a:xfrm>
          <a:prstGeom prst="rect">
            <a:avLst/>
          </a:prstGeom>
          <a:solidFill>
            <a:srgbClr val="FFFFFF"/>
          </a:solidFill>
        </p:spPr>
      </p:pic>
      <p:sp>
        <p:nvSpPr>
          <p:cNvPr id="5" name="Date Placeholder 4">
            <a:extLst>
              <a:ext uri="{FF2B5EF4-FFF2-40B4-BE49-F238E27FC236}">
                <a16:creationId xmlns:a16="http://schemas.microsoft.com/office/drawing/2014/main" id="{4823C0F2-9198-7A1F-0FD6-71D37E463D7F}"/>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
        <p:nvSpPr>
          <p:cNvPr id="2" name="Title 1">
            <a:extLst>
              <a:ext uri="{FF2B5EF4-FFF2-40B4-BE49-F238E27FC236}">
                <a16:creationId xmlns:a16="http://schemas.microsoft.com/office/drawing/2014/main" id="{ABF7BA8F-1EF7-E8B1-A81A-5BA6B6ED9C32}"/>
              </a:ext>
            </a:extLst>
          </p:cNvPr>
          <p:cNvSpPr>
            <a:spLocks noGrp="1"/>
          </p:cNvSpPr>
          <p:nvPr>
            <p:ph type="title"/>
          </p:nvPr>
        </p:nvSpPr>
        <p:spPr>
          <a:xfrm>
            <a:off x="719137" y="549276"/>
            <a:ext cx="6840000" cy="1388288"/>
          </a:xfrm>
        </p:spPr>
        <p:txBody>
          <a:bodyPr anchor="t">
            <a:normAutofit/>
          </a:bodyPr>
          <a:lstStyle/>
          <a:p>
            <a:r>
              <a:rPr lang="en-GB" dirty="0"/>
              <a:t>Asthma</a:t>
            </a:r>
          </a:p>
        </p:txBody>
      </p:sp>
      <p:sp>
        <p:nvSpPr>
          <p:cNvPr id="13" name="Text Placeholder 6">
            <a:extLst>
              <a:ext uri="{FF2B5EF4-FFF2-40B4-BE49-F238E27FC236}">
                <a16:creationId xmlns:a16="http://schemas.microsoft.com/office/drawing/2014/main" id="{FC1F46E2-5565-4763-1390-9399F3143EA5}"/>
              </a:ext>
            </a:extLst>
          </p:cNvPr>
          <p:cNvSpPr>
            <a:spLocks noGrp="1"/>
          </p:cNvSpPr>
          <p:nvPr>
            <p:ph type="body" sz="quarter" idx="13"/>
          </p:nvPr>
        </p:nvSpPr>
        <p:spPr>
          <a:xfrm>
            <a:off x="7877175" y="3429000"/>
            <a:ext cx="3960813" cy="2736850"/>
          </a:xfrm>
        </p:spPr>
        <p:txBody>
          <a:bodyPr/>
          <a:lstStyle/>
          <a:p>
            <a:r>
              <a:rPr lang="en-US" dirty="0"/>
              <a:t>Red flags</a:t>
            </a:r>
          </a:p>
        </p:txBody>
      </p:sp>
    </p:spTree>
    <p:extLst>
      <p:ext uri="{BB962C8B-B14F-4D97-AF65-F5344CB8AC3E}">
        <p14:creationId xmlns:p14="http://schemas.microsoft.com/office/powerpoint/2010/main" val="23002016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720BC2-7106-C821-9D90-AE92D2DF211B}"/>
              </a:ext>
            </a:extLst>
          </p:cNvPr>
          <p:cNvSpPr>
            <a:spLocks noGrp="1"/>
          </p:cNvSpPr>
          <p:nvPr>
            <p:ph type="title"/>
          </p:nvPr>
        </p:nvSpPr>
        <p:spPr/>
        <p:txBody>
          <a:bodyPr/>
          <a:lstStyle/>
          <a:p>
            <a:r>
              <a:rPr lang="en-GB" dirty="0"/>
              <a:t>Anaphylaxis</a:t>
            </a:r>
          </a:p>
        </p:txBody>
      </p:sp>
      <p:sp>
        <p:nvSpPr>
          <p:cNvPr id="9" name="Text Placeholder 8">
            <a:extLst>
              <a:ext uri="{FF2B5EF4-FFF2-40B4-BE49-F238E27FC236}">
                <a16:creationId xmlns:a16="http://schemas.microsoft.com/office/drawing/2014/main" id="{B0996DE4-B7E3-66EE-E7CD-75AEFC6FC49B}"/>
              </a:ext>
            </a:extLst>
          </p:cNvPr>
          <p:cNvSpPr>
            <a:spLocks noGrp="1"/>
          </p:cNvSpPr>
          <p:nvPr>
            <p:ph type="body" idx="1"/>
          </p:nvPr>
        </p:nvSpPr>
        <p:spPr/>
        <p:txBody>
          <a:bodyPr/>
          <a:lstStyle/>
          <a:p>
            <a:r>
              <a:rPr lang="en-GB" sz="2800" b="1" dirty="0">
                <a:solidFill>
                  <a:srgbClr val="5087C7"/>
                </a:solidFill>
                <a:effectLst/>
                <a:latin typeface="Trebuchet MS" panose="020B0603020202020204" pitchFamily="34" charset="0"/>
                <a:ea typeface="Calibri" panose="020F0502020204030204" pitchFamily="34" charset="0"/>
                <a:cs typeface="Times New Roman" panose="02020603050405020304" pitchFamily="18" charset="0"/>
              </a:rPr>
              <a:t>Anaphylaxis is a severe allergic reaction affecting the whole body. It may develop within seconds or minutes of coming into contact with a trigger and can be fatal.</a:t>
            </a:r>
          </a:p>
          <a:p>
            <a:endParaRPr lang="en-GB" dirty="0"/>
          </a:p>
        </p:txBody>
      </p:sp>
      <p:sp>
        <p:nvSpPr>
          <p:cNvPr id="5" name="Date Placeholder 4">
            <a:extLst>
              <a:ext uri="{FF2B5EF4-FFF2-40B4-BE49-F238E27FC236}">
                <a16:creationId xmlns:a16="http://schemas.microsoft.com/office/drawing/2014/main" id="{9E785D60-657B-BDA3-0964-183B20AE778C}"/>
              </a:ext>
            </a:extLst>
          </p:cNvPr>
          <p:cNvSpPr>
            <a:spLocks noGrp="1"/>
          </p:cNvSpPr>
          <p:nvPr>
            <p:ph type="dt" sz="half" idx="10"/>
          </p:nvPr>
        </p:nvSpPr>
        <p:spPr/>
        <p:txBody>
          <a:bodyPr/>
          <a:lstStyle/>
          <a:p>
            <a:r>
              <a:rPr lang="en-US"/>
              <a:t>V.3 Sept 2023 </a:t>
            </a:r>
            <a:endParaRPr lang="en-GB"/>
          </a:p>
        </p:txBody>
      </p:sp>
    </p:spTree>
    <p:extLst>
      <p:ext uri="{BB962C8B-B14F-4D97-AF65-F5344CB8AC3E}">
        <p14:creationId xmlns:p14="http://schemas.microsoft.com/office/powerpoint/2010/main" val="23793151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D7EA9E6-655D-C368-6546-7B3057E81C55}"/>
              </a:ext>
            </a:extLst>
          </p:cNvPr>
          <p:cNvPicPr>
            <a:picLocks noChangeAspect="1"/>
          </p:cNvPicPr>
          <p:nvPr/>
        </p:nvPicPr>
        <p:blipFill>
          <a:blip r:embed="rId3"/>
          <a:stretch>
            <a:fillRect/>
          </a:stretch>
        </p:blipFill>
        <p:spPr>
          <a:xfrm>
            <a:off x="1927751" y="1937563"/>
            <a:ext cx="4228285" cy="4228285"/>
          </a:xfrm>
          <a:prstGeom prst="rect">
            <a:avLst/>
          </a:prstGeom>
          <a:noFill/>
        </p:spPr>
      </p:pic>
      <p:sp>
        <p:nvSpPr>
          <p:cNvPr id="5" name="Date Placeholder 4">
            <a:extLst>
              <a:ext uri="{FF2B5EF4-FFF2-40B4-BE49-F238E27FC236}">
                <a16:creationId xmlns:a16="http://schemas.microsoft.com/office/drawing/2014/main" id="{E892FCAF-230E-36FA-2A26-BD23D338A64C}"/>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
        <p:nvSpPr>
          <p:cNvPr id="8" name="Title 7">
            <a:extLst>
              <a:ext uri="{FF2B5EF4-FFF2-40B4-BE49-F238E27FC236}">
                <a16:creationId xmlns:a16="http://schemas.microsoft.com/office/drawing/2014/main" id="{16CDF74C-AD5D-CE6C-E5BA-1B051448F9AF}"/>
              </a:ext>
            </a:extLst>
          </p:cNvPr>
          <p:cNvSpPr>
            <a:spLocks noGrp="1"/>
          </p:cNvSpPr>
          <p:nvPr>
            <p:ph type="title"/>
          </p:nvPr>
        </p:nvSpPr>
        <p:spPr>
          <a:xfrm>
            <a:off x="719137" y="549276"/>
            <a:ext cx="6840000" cy="1388288"/>
          </a:xfrm>
        </p:spPr>
        <p:txBody>
          <a:bodyPr anchor="t">
            <a:normAutofit/>
          </a:bodyPr>
          <a:lstStyle/>
          <a:p>
            <a:r>
              <a:rPr lang="en-GB" dirty="0"/>
              <a:t>Anaphylaxis</a:t>
            </a:r>
          </a:p>
        </p:txBody>
      </p:sp>
      <p:sp>
        <p:nvSpPr>
          <p:cNvPr id="9" name="Text Placeholder 8">
            <a:extLst>
              <a:ext uri="{FF2B5EF4-FFF2-40B4-BE49-F238E27FC236}">
                <a16:creationId xmlns:a16="http://schemas.microsoft.com/office/drawing/2014/main" id="{D0610352-0834-EF56-B8B1-61FDF5146F5E}"/>
              </a:ext>
            </a:extLst>
          </p:cNvPr>
          <p:cNvSpPr>
            <a:spLocks noGrp="1"/>
          </p:cNvSpPr>
          <p:nvPr>
            <p:ph type="body" sz="quarter" idx="13"/>
          </p:nvPr>
        </p:nvSpPr>
        <p:spPr>
          <a:xfrm>
            <a:off x="7870825" y="3008168"/>
            <a:ext cx="3960813" cy="3471832"/>
          </a:xfrm>
        </p:spPr>
        <p:txBody>
          <a:bodyPr anchor="b">
            <a:normAutofit fontScale="92500" lnSpcReduction="20000"/>
          </a:bodyPr>
          <a:lstStyle/>
          <a:p>
            <a:pPr>
              <a:spcAft>
                <a:spcPts val="800"/>
              </a:spcAft>
              <a:buNone/>
            </a:pPr>
            <a:r>
              <a:rPr lang="en-GB" sz="2400" b="1" dirty="0">
                <a:effectLst/>
              </a:rPr>
              <a:t>Treatment</a:t>
            </a:r>
          </a:p>
          <a:p>
            <a:pPr>
              <a:spcAft>
                <a:spcPts val="800"/>
              </a:spcAft>
              <a:buNone/>
            </a:pPr>
            <a:endParaRPr lang="en-GB" sz="2400" dirty="0">
              <a:effectLst/>
            </a:endParaRPr>
          </a:p>
          <a:p>
            <a:pPr>
              <a:spcAft>
                <a:spcPts val="800"/>
              </a:spcAft>
            </a:pPr>
            <a:r>
              <a:rPr lang="en-GB" sz="2400" dirty="0">
                <a:effectLst/>
              </a:rPr>
              <a:t>Patients need emergency treatment with adrenaline</a:t>
            </a:r>
          </a:p>
          <a:p>
            <a:pPr>
              <a:spcAft>
                <a:spcPts val="800"/>
              </a:spcAft>
            </a:pPr>
            <a:r>
              <a:rPr lang="en-GB" sz="2400" dirty="0">
                <a:effectLst/>
              </a:rPr>
              <a:t>Call for help – 999/112</a:t>
            </a:r>
          </a:p>
          <a:p>
            <a:pPr>
              <a:spcAft>
                <a:spcPts val="800"/>
              </a:spcAft>
            </a:pPr>
            <a:r>
              <a:rPr lang="en-GB" sz="2400" dirty="0">
                <a:effectLst/>
                <a:latin typeface="+mj-lt"/>
              </a:rPr>
              <a:t>If the patient has an adrenaline auto-injector – help them to use it</a:t>
            </a:r>
          </a:p>
          <a:p>
            <a:r>
              <a:rPr lang="en-GB" sz="2400" dirty="0">
                <a:effectLst/>
                <a:latin typeface="+mj-lt"/>
                <a:ea typeface="Times New Roman" panose="02020603050405020304" pitchFamily="18" charset="0"/>
              </a:rPr>
              <a:t>If </a:t>
            </a:r>
            <a:r>
              <a:rPr lang="en-GB" sz="2400" dirty="0">
                <a:effectLst/>
                <a:latin typeface="+mj-lt"/>
                <a:ea typeface="Times New Roman" panose="02020603050405020304" pitchFamily="18" charset="0"/>
                <a:cs typeface="Calibri" panose="020F0502020204030204" pitchFamily="34" charset="0"/>
              </a:rPr>
              <a:t>symptoms not improving after 5 mins or they return – give second dose of adrenaline</a:t>
            </a:r>
          </a:p>
          <a:p>
            <a:pPr>
              <a:spcAft>
                <a:spcPts val="800"/>
              </a:spcAft>
            </a:pPr>
            <a:endParaRPr lang="en-GB" sz="2400" dirty="0">
              <a:effectLst/>
              <a:latin typeface="Calibri" panose="020F0502020204030204" pitchFamily="34" charset="0"/>
              <a:cs typeface="Calibri" panose="020F0502020204030204" pitchFamily="34" charset="0"/>
            </a:endParaRPr>
          </a:p>
          <a:p>
            <a:endParaRPr lang="en-GB" sz="2400" dirty="0"/>
          </a:p>
        </p:txBody>
      </p:sp>
    </p:spTree>
    <p:extLst>
      <p:ext uri="{BB962C8B-B14F-4D97-AF65-F5344CB8AC3E}">
        <p14:creationId xmlns:p14="http://schemas.microsoft.com/office/powerpoint/2010/main" val="41449042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1BE3-36A3-2CF2-E16E-373C572FB4F9}"/>
              </a:ext>
            </a:extLst>
          </p:cNvPr>
          <p:cNvSpPr>
            <a:spLocks noGrp="1"/>
          </p:cNvSpPr>
          <p:nvPr>
            <p:ph type="title"/>
          </p:nvPr>
        </p:nvSpPr>
        <p:spPr>
          <a:xfrm>
            <a:off x="719138" y="549276"/>
            <a:ext cx="10477500" cy="1388288"/>
          </a:xfrm>
        </p:spPr>
        <p:txBody>
          <a:bodyPr anchor="t">
            <a:normAutofit/>
          </a:bodyPr>
          <a:lstStyle/>
          <a:p>
            <a:r>
              <a:rPr lang="en-GB" dirty="0"/>
              <a:t>Heart attack</a:t>
            </a:r>
          </a:p>
        </p:txBody>
      </p:sp>
      <p:sp>
        <p:nvSpPr>
          <p:cNvPr id="3" name="Content Placeholder 2">
            <a:extLst>
              <a:ext uri="{FF2B5EF4-FFF2-40B4-BE49-F238E27FC236}">
                <a16:creationId xmlns:a16="http://schemas.microsoft.com/office/drawing/2014/main" id="{BDB37176-F037-C4C1-9300-D2582F3EFC52}"/>
              </a:ext>
            </a:extLst>
          </p:cNvPr>
          <p:cNvSpPr>
            <a:spLocks noGrp="1"/>
          </p:cNvSpPr>
          <p:nvPr>
            <p:ph sz="half" idx="1"/>
          </p:nvPr>
        </p:nvSpPr>
        <p:spPr>
          <a:xfrm>
            <a:off x="1260473" y="1937563"/>
            <a:ext cx="4824000" cy="4228286"/>
          </a:xfrm>
        </p:spPr>
        <p:txBody>
          <a:bodyPr>
            <a:normAutofit/>
          </a:bodyPr>
          <a:lstStyle/>
          <a:p>
            <a:pPr marL="342900" lvl="0" indent="-342900">
              <a:lnSpc>
                <a:spcPct val="100000"/>
              </a:lnSpc>
              <a:buFont typeface="Symbol" panose="05050102010706020507" pitchFamily="18" charset="2"/>
              <a:buChar char=""/>
            </a:pPr>
            <a:r>
              <a:rPr lang="en-GB">
                <a:effectLst/>
              </a:rPr>
              <a:t>Feeling lightheaded or dizzy</a:t>
            </a:r>
          </a:p>
          <a:p>
            <a:pPr marL="342900" lvl="0" indent="-342900">
              <a:lnSpc>
                <a:spcPct val="100000"/>
              </a:lnSpc>
              <a:buFont typeface="Symbol" panose="05050102010706020507" pitchFamily="18" charset="2"/>
              <a:buChar char=""/>
            </a:pPr>
            <a:r>
              <a:rPr lang="en-GB">
                <a:effectLst/>
              </a:rPr>
              <a:t>Sweating</a:t>
            </a:r>
          </a:p>
          <a:p>
            <a:pPr marL="342900" lvl="0" indent="-342900">
              <a:lnSpc>
                <a:spcPct val="100000"/>
              </a:lnSpc>
              <a:buFont typeface="Symbol" panose="05050102010706020507" pitchFamily="18" charset="2"/>
              <a:buChar char=""/>
            </a:pPr>
            <a:r>
              <a:rPr lang="en-GB">
                <a:effectLst/>
              </a:rPr>
              <a:t>Shortness of breath</a:t>
            </a:r>
          </a:p>
          <a:p>
            <a:pPr marL="342900" lvl="0" indent="-342900">
              <a:lnSpc>
                <a:spcPct val="100000"/>
              </a:lnSpc>
              <a:buFont typeface="Symbol" panose="05050102010706020507" pitchFamily="18" charset="2"/>
              <a:buChar char=""/>
            </a:pPr>
            <a:r>
              <a:rPr lang="en-GB">
                <a:effectLst/>
              </a:rPr>
              <a:t>Feeling sick (nausea) or being sick (vomiting)</a:t>
            </a:r>
          </a:p>
          <a:p>
            <a:pPr marL="342900" lvl="0" indent="-342900">
              <a:lnSpc>
                <a:spcPct val="100000"/>
              </a:lnSpc>
              <a:buFont typeface="Symbol" panose="05050102010706020507" pitchFamily="18" charset="2"/>
              <a:buChar char=""/>
            </a:pPr>
            <a:r>
              <a:rPr lang="en-GB">
                <a:effectLst/>
              </a:rPr>
              <a:t>An overwhelming sense of anxiety (similar to having a panic attack)</a:t>
            </a:r>
          </a:p>
          <a:p>
            <a:pPr marL="342900" lvl="0" indent="-342900">
              <a:lnSpc>
                <a:spcPct val="100000"/>
              </a:lnSpc>
              <a:spcAft>
                <a:spcPts val="800"/>
              </a:spcAft>
              <a:buFont typeface="Symbol" panose="05050102010706020507" pitchFamily="18" charset="2"/>
              <a:buChar char=""/>
            </a:pPr>
            <a:r>
              <a:rPr lang="en-GB"/>
              <a:t>Coughing</a:t>
            </a:r>
            <a:r>
              <a:rPr lang="en-GB">
                <a:effectLst/>
              </a:rPr>
              <a:t> or wheezing</a:t>
            </a:r>
          </a:p>
          <a:p>
            <a:pPr>
              <a:lnSpc>
                <a:spcPct val="100000"/>
              </a:lnSpc>
            </a:pPr>
            <a:endParaRPr lang="en-GB"/>
          </a:p>
        </p:txBody>
      </p:sp>
      <p:pic>
        <p:nvPicPr>
          <p:cNvPr id="8" name="Content Placeholder 7" descr="A drawing of a face&#10;&#10;Description automatically generated">
            <a:extLst>
              <a:ext uri="{FF2B5EF4-FFF2-40B4-BE49-F238E27FC236}">
                <a16:creationId xmlns:a16="http://schemas.microsoft.com/office/drawing/2014/main" id="{C252549E-5FAD-864E-2F2B-E3FF11935C96}"/>
              </a:ext>
            </a:extLst>
          </p:cNvPr>
          <p:cNvPicPr>
            <a:picLocks noGrp="1" noChangeAspect="1"/>
          </p:cNvPicPr>
          <p:nvPr>
            <p:ph sz="half" idx="2"/>
          </p:nvPr>
        </p:nvPicPr>
        <p:blipFill>
          <a:blip r:embed="rId3"/>
          <a:stretch>
            <a:fillRect/>
          </a:stretch>
        </p:blipFill>
        <p:spPr>
          <a:xfrm>
            <a:off x="6670495" y="1937564"/>
            <a:ext cx="4228286" cy="4228286"/>
          </a:xfrm>
          <a:prstGeom prst="rect">
            <a:avLst/>
          </a:prstGeom>
          <a:noFill/>
        </p:spPr>
      </p:pic>
      <p:sp>
        <p:nvSpPr>
          <p:cNvPr id="5" name="Date Placeholder 4">
            <a:extLst>
              <a:ext uri="{FF2B5EF4-FFF2-40B4-BE49-F238E27FC236}">
                <a16:creationId xmlns:a16="http://schemas.microsoft.com/office/drawing/2014/main" id="{E1FEDB9A-EB39-7A55-2DCC-3F2C246BF255}"/>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28563727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56367F8-109A-3E4A-8C44-4902C8880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202" y="68263"/>
            <a:ext cx="9503595" cy="634365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rgbClr val="FFFFFF"/>
          </a:solidFill>
          <a:ln>
            <a:noFill/>
          </a:ln>
        </p:spPr>
      </p:pic>
      <p:sp>
        <p:nvSpPr>
          <p:cNvPr id="5" name="Date Placeholder 4" hidden="1">
            <a:extLst>
              <a:ext uri="{FF2B5EF4-FFF2-40B4-BE49-F238E27FC236}">
                <a16:creationId xmlns:a16="http://schemas.microsoft.com/office/drawing/2014/main" id="{6CE76DD6-616B-4C1C-F1BC-5DA87CC54880}"/>
              </a:ext>
            </a:extLst>
          </p:cNvPr>
          <p:cNvSpPr>
            <a:spLocks noGrp="1"/>
          </p:cNvSpPr>
          <p:nvPr>
            <p:ph type="dt" sz="half" idx="10"/>
          </p:nvPr>
        </p:nvSpPr>
        <p:spPr/>
        <p:txBody>
          <a:bodyPr/>
          <a:lstStyle/>
          <a:p>
            <a:pPr>
              <a:spcAft>
                <a:spcPts val="600"/>
              </a:spcAft>
            </a:pPr>
            <a:r>
              <a:rPr lang="en-US"/>
              <a:t>V.3 Sept 2023 </a:t>
            </a:r>
            <a:endParaRPr lang="en-GB"/>
          </a:p>
        </p:txBody>
      </p:sp>
    </p:spTree>
    <p:extLst>
      <p:ext uri="{BB962C8B-B14F-4D97-AF65-F5344CB8AC3E}">
        <p14:creationId xmlns:p14="http://schemas.microsoft.com/office/powerpoint/2010/main" val="8633121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w And When To Give Your Students With Special Needs A Break - Friendship  Circle - Special Needs Blog : Friendship Circle — Special Needs Blog">
            <a:extLst>
              <a:ext uri="{FF2B5EF4-FFF2-40B4-BE49-F238E27FC236}">
                <a16:creationId xmlns:a16="http://schemas.microsoft.com/office/drawing/2014/main" id="{4FD3D650-E73D-7702-6E69-D6A02583A7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474" y="1107563"/>
            <a:ext cx="7200000" cy="4500000"/>
          </a:xfrm>
          <a:prstGeom prst="rect">
            <a:avLst/>
          </a:prstGeom>
          <a:solidFill>
            <a:srgbClr val="FFFFFF"/>
          </a:solidFill>
        </p:spPr>
      </p:pic>
      <p:sp>
        <p:nvSpPr>
          <p:cNvPr id="4" name="Date Placeholder 3">
            <a:extLst>
              <a:ext uri="{FF2B5EF4-FFF2-40B4-BE49-F238E27FC236}">
                <a16:creationId xmlns:a16="http://schemas.microsoft.com/office/drawing/2014/main" id="{23099275-9A18-CF42-0C84-BAFDDA28C28A}"/>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33014962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807-EF06-C3E9-B5C8-D4121E4B78EA}"/>
              </a:ext>
            </a:extLst>
          </p:cNvPr>
          <p:cNvSpPr>
            <a:spLocks noGrp="1"/>
          </p:cNvSpPr>
          <p:nvPr>
            <p:ph type="title"/>
          </p:nvPr>
        </p:nvSpPr>
        <p:spPr>
          <a:xfrm>
            <a:off x="719138" y="549276"/>
            <a:ext cx="10477500" cy="1388288"/>
          </a:xfrm>
        </p:spPr>
        <p:txBody>
          <a:bodyPr anchor="t">
            <a:normAutofit/>
          </a:bodyPr>
          <a:lstStyle/>
          <a:p>
            <a:r>
              <a:rPr lang="en-GB" dirty="0"/>
              <a:t>Stroke</a:t>
            </a:r>
          </a:p>
        </p:txBody>
      </p:sp>
      <p:pic>
        <p:nvPicPr>
          <p:cNvPr id="8" name="Picture 4" descr="Symptoms of stroke | Recognise the signs | Stroke Association">
            <a:extLst>
              <a:ext uri="{FF2B5EF4-FFF2-40B4-BE49-F238E27FC236}">
                <a16:creationId xmlns:a16="http://schemas.microsoft.com/office/drawing/2014/main" id="{4FB535C6-1070-DF2D-4FEE-0CBB0B0476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6041" y="1937564"/>
            <a:ext cx="7805031" cy="3961773"/>
          </a:xfrm>
          <a:prstGeom prst="rect">
            <a:avLst/>
          </a:prstGeom>
          <a:solidFill>
            <a:srgbClr val="FFFFFF"/>
          </a:solidFill>
        </p:spPr>
      </p:pic>
      <p:sp>
        <p:nvSpPr>
          <p:cNvPr id="5" name="Date Placeholder 4">
            <a:extLst>
              <a:ext uri="{FF2B5EF4-FFF2-40B4-BE49-F238E27FC236}">
                <a16:creationId xmlns:a16="http://schemas.microsoft.com/office/drawing/2014/main" id="{A82AC8F2-25E3-EA87-2786-44415E6C5D0F}"/>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373980650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iagram&#10;&#10;Description automatically generated">
            <a:extLst>
              <a:ext uri="{FF2B5EF4-FFF2-40B4-BE49-F238E27FC236}">
                <a16:creationId xmlns:a16="http://schemas.microsoft.com/office/drawing/2014/main" id="{402D398A-54BB-16BB-0D69-77A0A5336A99}"/>
              </a:ext>
            </a:extLst>
          </p:cNvPr>
          <p:cNvPicPr>
            <a:picLocks noChangeAspect="1"/>
          </p:cNvPicPr>
          <p:nvPr/>
        </p:nvPicPr>
        <p:blipFill>
          <a:blip r:embed="rId3"/>
          <a:stretch>
            <a:fillRect/>
          </a:stretch>
        </p:blipFill>
        <p:spPr>
          <a:xfrm>
            <a:off x="1927751" y="1937563"/>
            <a:ext cx="4228285" cy="4228285"/>
          </a:xfrm>
          <a:prstGeom prst="rect">
            <a:avLst/>
          </a:prstGeom>
          <a:noFill/>
        </p:spPr>
      </p:pic>
      <p:sp>
        <p:nvSpPr>
          <p:cNvPr id="5" name="Date Placeholder 4">
            <a:extLst>
              <a:ext uri="{FF2B5EF4-FFF2-40B4-BE49-F238E27FC236}">
                <a16:creationId xmlns:a16="http://schemas.microsoft.com/office/drawing/2014/main" id="{F7C3EFE6-150A-0261-8666-1D44C03ED046}"/>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
        <p:nvSpPr>
          <p:cNvPr id="2" name="Title 1">
            <a:extLst>
              <a:ext uri="{FF2B5EF4-FFF2-40B4-BE49-F238E27FC236}">
                <a16:creationId xmlns:a16="http://schemas.microsoft.com/office/drawing/2014/main" id="{75A472DD-8148-CDD0-7597-702AFF67F25B}"/>
              </a:ext>
            </a:extLst>
          </p:cNvPr>
          <p:cNvSpPr>
            <a:spLocks noGrp="1"/>
          </p:cNvSpPr>
          <p:nvPr>
            <p:ph type="title"/>
          </p:nvPr>
        </p:nvSpPr>
        <p:spPr>
          <a:xfrm>
            <a:off x="719137" y="549276"/>
            <a:ext cx="6840000" cy="1388288"/>
          </a:xfrm>
        </p:spPr>
        <p:txBody>
          <a:bodyPr anchor="t">
            <a:normAutofit/>
          </a:bodyPr>
          <a:lstStyle/>
          <a:p>
            <a:r>
              <a:rPr lang="en-GB" dirty="0"/>
              <a:t>Seizures</a:t>
            </a:r>
          </a:p>
        </p:txBody>
      </p:sp>
      <p:sp>
        <p:nvSpPr>
          <p:cNvPr id="3" name="Content Placeholder 2">
            <a:extLst>
              <a:ext uri="{FF2B5EF4-FFF2-40B4-BE49-F238E27FC236}">
                <a16:creationId xmlns:a16="http://schemas.microsoft.com/office/drawing/2014/main" id="{F2CC8B7A-F9A3-0798-451E-D284943FAEDA}"/>
              </a:ext>
            </a:extLst>
          </p:cNvPr>
          <p:cNvSpPr>
            <a:spLocks noGrp="1"/>
          </p:cNvSpPr>
          <p:nvPr>
            <p:ph type="body" sz="quarter" idx="13"/>
          </p:nvPr>
        </p:nvSpPr>
        <p:spPr>
          <a:xfrm>
            <a:off x="7877175" y="3429000"/>
            <a:ext cx="3960813" cy="2736850"/>
          </a:xfrm>
        </p:spPr>
        <p:txBody>
          <a:bodyPr anchor="b">
            <a:normAutofit/>
          </a:bodyPr>
          <a:lstStyle/>
          <a:p>
            <a:r>
              <a:rPr lang="en-GB" dirty="0"/>
              <a:t>symptoms and treatment</a:t>
            </a:r>
          </a:p>
        </p:txBody>
      </p:sp>
    </p:spTree>
    <p:extLst>
      <p:ext uri="{BB962C8B-B14F-4D97-AF65-F5344CB8AC3E}">
        <p14:creationId xmlns:p14="http://schemas.microsoft.com/office/powerpoint/2010/main" val="27009095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72DD-8148-CDD0-7597-702AFF67F25B}"/>
              </a:ext>
            </a:extLst>
          </p:cNvPr>
          <p:cNvSpPr>
            <a:spLocks noGrp="1"/>
          </p:cNvSpPr>
          <p:nvPr>
            <p:ph type="title"/>
          </p:nvPr>
        </p:nvSpPr>
        <p:spPr>
          <a:xfrm>
            <a:off x="719138" y="549276"/>
            <a:ext cx="10477500" cy="1388288"/>
          </a:xfrm>
        </p:spPr>
        <p:txBody>
          <a:bodyPr anchor="t">
            <a:normAutofit/>
          </a:bodyPr>
          <a:lstStyle/>
          <a:p>
            <a:r>
              <a:rPr lang="en-GB" dirty="0"/>
              <a:t>Seizures</a:t>
            </a:r>
          </a:p>
        </p:txBody>
      </p:sp>
      <p:sp>
        <p:nvSpPr>
          <p:cNvPr id="3" name="Content Placeholder 2">
            <a:extLst>
              <a:ext uri="{FF2B5EF4-FFF2-40B4-BE49-F238E27FC236}">
                <a16:creationId xmlns:a16="http://schemas.microsoft.com/office/drawing/2014/main" id="{F2CC8B7A-F9A3-0798-451E-D284943FAEDA}"/>
              </a:ext>
            </a:extLst>
          </p:cNvPr>
          <p:cNvSpPr>
            <a:spLocks noGrp="1"/>
          </p:cNvSpPr>
          <p:nvPr>
            <p:ph sz="half" idx="1"/>
          </p:nvPr>
        </p:nvSpPr>
        <p:spPr>
          <a:xfrm>
            <a:off x="1260473" y="1937563"/>
            <a:ext cx="4824000" cy="4228286"/>
          </a:xfrm>
        </p:spPr>
        <p:txBody>
          <a:bodyPr>
            <a:normAutofit/>
          </a:bodyPr>
          <a:lstStyle/>
          <a:p>
            <a:r>
              <a:rPr lang="en-GB" dirty="0">
                <a:effectLst/>
              </a:rPr>
              <a:t>The most common cause of seizures is epilepsy. Epilepsy is a chronic condition and patients often take medication to prevent or reduce seizures. Other causes include head injury, lack of oxygen to the brain, excess of alcohol or drugs, fever in young children</a:t>
            </a:r>
            <a:endParaRPr lang="en-GB" dirty="0"/>
          </a:p>
        </p:txBody>
      </p:sp>
      <p:sp>
        <p:nvSpPr>
          <p:cNvPr id="5" name="Date Placeholder 4">
            <a:extLst>
              <a:ext uri="{FF2B5EF4-FFF2-40B4-BE49-F238E27FC236}">
                <a16:creationId xmlns:a16="http://schemas.microsoft.com/office/drawing/2014/main" id="{F7C3EFE6-150A-0261-8666-1D44C03ED046}"/>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pic>
        <p:nvPicPr>
          <p:cNvPr id="1028" name="Picture 4" descr="Image with no description">
            <a:extLst>
              <a:ext uri="{FF2B5EF4-FFF2-40B4-BE49-F238E27FC236}">
                <a16:creationId xmlns:a16="http://schemas.microsoft.com/office/drawing/2014/main" id="{AEFFAE7A-A407-24C1-D75A-4727238D8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800" y="425449"/>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3949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2EAF-4ED5-B415-F898-19E097B8AC6C}"/>
              </a:ext>
            </a:extLst>
          </p:cNvPr>
          <p:cNvSpPr>
            <a:spLocks noGrp="1"/>
          </p:cNvSpPr>
          <p:nvPr>
            <p:ph type="ctrTitle"/>
          </p:nvPr>
        </p:nvSpPr>
        <p:spPr>
          <a:xfrm>
            <a:off x="4491038" y="654942"/>
            <a:ext cx="6253162" cy="1549415"/>
          </a:xfrm>
        </p:spPr>
        <p:txBody>
          <a:bodyPr/>
          <a:lstStyle/>
          <a:p>
            <a:r>
              <a:rPr lang="en-GB" dirty="0"/>
              <a:t>Using Zoom today on laptop or PC</a:t>
            </a:r>
          </a:p>
        </p:txBody>
      </p:sp>
      <p:sp>
        <p:nvSpPr>
          <p:cNvPr id="5" name="Date Placeholder 4">
            <a:extLst>
              <a:ext uri="{FF2B5EF4-FFF2-40B4-BE49-F238E27FC236}">
                <a16:creationId xmlns:a16="http://schemas.microsoft.com/office/drawing/2014/main" id="{5887F563-0DC4-61DE-8155-90D2D5EF258E}"/>
              </a:ext>
            </a:extLst>
          </p:cNvPr>
          <p:cNvSpPr>
            <a:spLocks noGrp="1"/>
          </p:cNvSpPr>
          <p:nvPr>
            <p:ph type="dt" sz="half" idx="10"/>
          </p:nvPr>
        </p:nvSpPr>
        <p:spPr/>
        <p:txBody>
          <a:bodyPr/>
          <a:lstStyle/>
          <a:p>
            <a:r>
              <a:rPr lang="en-US"/>
              <a:t>V.3 Sept 2023 </a:t>
            </a:r>
            <a:endParaRPr lang="en-GB"/>
          </a:p>
        </p:txBody>
      </p:sp>
      <p:sp>
        <p:nvSpPr>
          <p:cNvPr id="6" name="Text Placeholder 1">
            <a:extLst>
              <a:ext uri="{FF2B5EF4-FFF2-40B4-BE49-F238E27FC236}">
                <a16:creationId xmlns:a16="http://schemas.microsoft.com/office/drawing/2014/main" id="{6FFC8285-4D31-2CDE-A6A8-8323E460E1F3}"/>
              </a:ext>
            </a:extLst>
          </p:cNvPr>
          <p:cNvSpPr txBox="1">
            <a:spLocks/>
          </p:cNvSpPr>
          <p:nvPr/>
        </p:nvSpPr>
        <p:spPr>
          <a:xfrm flipH="1">
            <a:off x="2035310" y="2518506"/>
            <a:ext cx="7774700" cy="405635"/>
          </a:xfrm>
          <a:prstGeom prst="rect">
            <a:avLst/>
          </a:prstGeom>
          <a:solidFill>
            <a:schemeClr val="bg1"/>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25400" marR="0" lvl="0" indent="0" algn="l" rtl="0">
              <a:lnSpc>
                <a:spcPct val="100000"/>
              </a:lnSpc>
              <a:spcBef>
                <a:spcPts val="0"/>
              </a:spcBef>
              <a:spcAft>
                <a:spcPts val="0"/>
              </a:spcAft>
              <a:buClr>
                <a:schemeClr val="dk1"/>
              </a:buClr>
              <a:buSzPts val="3200"/>
              <a:buFontTx/>
              <a:buNone/>
              <a:defRPr sz="1600" b="1" i="0" u="none" strike="noStrike" cap="none">
                <a:solidFill>
                  <a:schemeClr val="tx1"/>
                </a:solidFill>
                <a:latin typeface="Trebuchet MS" panose="020B0703020202090204" pitchFamily="34" charset="0"/>
                <a:ea typeface="Arial"/>
                <a:cs typeface="Arial"/>
                <a:sym typeface="Arial"/>
              </a:defRPr>
            </a:lvl1pPr>
            <a:lvl2pPr marL="5080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4732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9304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algn="ctr" defTabSz="685760"/>
            <a:r>
              <a:rPr lang="en-GB" sz="1800" kern="0" dirty="0"/>
              <a:t>These buttons are usually found by going to the bottom of your screen</a:t>
            </a:r>
          </a:p>
        </p:txBody>
      </p:sp>
      <p:pic>
        <p:nvPicPr>
          <p:cNvPr id="7" name="Picture 6">
            <a:extLst>
              <a:ext uri="{FF2B5EF4-FFF2-40B4-BE49-F238E27FC236}">
                <a16:creationId xmlns:a16="http://schemas.microsoft.com/office/drawing/2014/main" id="{97E1A340-2EC0-96AB-A7DE-FD5A49022C03}"/>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a:stretch/>
        </p:blipFill>
        <p:spPr>
          <a:xfrm>
            <a:off x="1156460" y="4333862"/>
            <a:ext cx="8653550" cy="667760"/>
          </a:xfrm>
          <a:prstGeom prst="rect">
            <a:avLst/>
          </a:prstGeom>
          <a:noFill/>
          <a:ln>
            <a:noFill/>
          </a:ln>
        </p:spPr>
      </p:pic>
      <p:sp>
        <p:nvSpPr>
          <p:cNvPr id="8" name="Text Placeholder 2">
            <a:extLst>
              <a:ext uri="{FF2B5EF4-FFF2-40B4-BE49-F238E27FC236}">
                <a16:creationId xmlns:a16="http://schemas.microsoft.com/office/drawing/2014/main" id="{3CD68F1E-A0B1-E17F-EC17-CE263FC56992}"/>
              </a:ext>
            </a:extLst>
          </p:cNvPr>
          <p:cNvSpPr txBox="1">
            <a:spLocks/>
          </p:cNvSpPr>
          <p:nvPr/>
        </p:nvSpPr>
        <p:spPr bwMode="auto">
          <a:xfrm>
            <a:off x="1156460" y="3318932"/>
            <a:ext cx="1826867" cy="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turn your video and sound on and off</a:t>
            </a:r>
          </a:p>
        </p:txBody>
      </p:sp>
      <p:sp>
        <p:nvSpPr>
          <p:cNvPr id="9" name="Text Placeholder 2">
            <a:extLst>
              <a:ext uri="{FF2B5EF4-FFF2-40B4-BE49-F238E27FC236}">
                <a16:creationId xmlns:a16="http://schemas.microsoft.com/office/drawing/2014/main" id="{4DB2A726-3211-952C-F2EA-6372D31ABDB5}"/>
              </a:ext>
            </a:extLst>
          </p:cNvPr>
          <p:cNvSpPr txBox="1">
            <a:spLocks/>
          </p:cNvSpPr>
          <p:nvPr/>
        </p:nvSpPr>
        <p:spPr bwMode="auto">
          <a:xfrm>
            <a:off x="3861343" y="3318932"/>
            <a:ext cx="2234657" cy="73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show the Participant list and Yes/No emoticons</a:t>
            </a:r>
          </a:p>
        </p:txBody>
      </p:sp>
      <p:sp>
        <p:nvSpPr>
          <p:cNvPr id="10" name="Text Placeholder 2">
            <a:extLst>
              <a:ext uri="{FF2B5EF4-FFF2-40B4-BE49-F238E27FC236}">
                <a16:creationId xmlns:a16="http://schemas.microsoft.com/office/drawing/2014/main" id="{20384567-E26F-F447-1FDD-B03C4B444F87}"/>
              </a:ext>
            </a:extLst>
          </p:cNvPr>
          <p:cNvSpPr txBox="1">
            <a:spLocks/>
          </p:cNvSpPr>
          <p:nvPr/>
        </p:nvSpPr>
        <p:spPr bwMode="auto">
          <a:xfrm>
            <a:off x="6096000" y="5157686"/>
            <a:ext cx="1928231" cy="59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show the Chat box</a:t>
            </a:r>
          </a:p>
        </p:txBody>
      </p:sp>
      <p:sp>
        <p:nvSpPr>
          <p:cNvPr id="11" name="Text Placeholder 2">
            <a:extLst>
              <a:ext uri="{FF2B5EF4-FFF2-40B4-BE49-F238E27FC236}">
                <a16:creationId xmlns:a16="http://schemas.microsoft.com/office/drawing/2014/main" id="{F5A43948-8E5A-45D3-4187-23AEF3F785D7}"/>
              </a:ext>
            </a:extLst>
          </p:cNvPr>
          <p:cNvSpPr txBox="1">
            <a:spLocks/>
          </p:cNvSpPr>
          <p:nvPr/>
        </p:nvSpPr>
        <p:spPr bwMode="auto">
          <a:xfrm>
            <a:off x="1300714" y="5942340"/>
            <a:ext cx="7606201"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Any problems, try logging in and out of the training; we will let you back in!</a:t>
            </a:r>
          </a:p>
        </p:txBody>
      </p:sp>
      <p:sp>
        <p:nvSpPr>
          <p:cNvPr id="13" name="Oval 12">
            <a:extLst>
              <a:ext uri="{FF2B5EF4-FFF2-40B4-BE49-F238E27FC236}">
                <a16:creationId xmlns:a16="http://schemas.microsoft.com/office/drawing/2014/main" id="{85EB4CA1-3A6B-865B-03B8-93513F52EE57}"/>
              </a:ext>
            </a:extLst>
          </p:cNvPr>
          <p:cNvSpPr/>
          <p:nvPr/>
        </p:nvSpPr>
        <p:spPr>
          <a:xfrm>
            <a:off x="1156460" y="4403931"/>
            <a:ext cx="1099032" cy="7142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14" name="Straight Arrow Connector 13">
            <a:extLst>
              <a:ext uri="{FF2B5EF4-FFF2-40B4-BE49-F238E27FC236}">
                <a16:creationId xmlns:a16="http://schemas.microsoft.com/office/drawing/2014/main" id="{F44ECA07-2FE4-37BF-58F6-8D9EB2EB54A3}"/>
              </a:ext>
            </a:extLst>
          </p:cNvPr>
          <p:cNvCxnSpPr>
            <a:cxnSpLocks/>
            <a:stCxn id="8" idx="2"/>
          </p:cNvCxnSpPr>
          <p:nvPr/>
        </p:nvCxnSpPr>
        <p:spPr>
          <a:xfrm flipH="1">
            <a:off x="2008366" y="4040782"/>
            <a:ext cx="61528" cy="2498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AC12E27-5564-DAD9-9A09-55400D4AC0B9}"/>
              </a:ext>
            </a:extLst>
          </p:cNvPr>
          <p:cNvCxnSpPr>
            <a:cxnSpLocks/>
          </p:cNvCxnSpPr>
          <p:nvPr/>
        </p:nvCxnSpPr>
        <p:spPr>
          <a:xfrm>
            <a:off x="4727020" y="4068815"/>
            <a:ext cx="181530" cy="37859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3CDF59C-BEE3-6DF7-F4B7-1E3211657DBC}"/>
              </a:ext>
            </a:extLst>
          </p:cNvPr>
          <p:cNvCxnSpPr>
            <a:cxnSpLocks/>
          </p:cNvCxnSpPr>
          <p:nvPr/>
        </p:nvCxnSpPr>
        <p:spPr>
          <a:xfrm flipH="1" flipV="1">
            <a:off x="5628666" y="4966560"/>
            <a:ext cx="549884" cy="31630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F2CFB167-3138-1229-1B65-2B73F6925B7C}"/>
              </a:ext>
            </a:extLst>
          </p:cNvPr>
          <p:cNvSpPr/>
          <p:nvPr/>
        </p:nvSpPr>
        <p:spPr>
          <a:xfrm>
            <a:off x="5330805" y="4585773"/>
            <a:ext cx="427282" cy="4615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
        <p:nvSpPr>
          <p:cNvPr id="21" name="Oval 20">
            <a:extLst>
              <a:ext uri="{FF2B5EF4-FFF2-40B4-BE49-F238E27FC236}">
                <a16:creationId xmlns:a16="http://schemas.microsoft.com/office/drawing/2014/main" id="{03C8847A-8DC4-A788-B7EA-A40507D54206}"/>
              </a:ext>
            </a:extLst>
          </p:cNvPr>
          <p:cNvSpPr/>
          <p:nvPr/>
        </p:nvSpPr>
        <p:spPr>
          <a:xfrm>
            <a:off x="4838813" y="4594531"/>
            <a:ext cx="427282" cy="4615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Tree>
    <p:extLst>
      <p:ext uri="{BB962C8B-B14F-4D97-AF65-F5344CB8AC3E}">
        <p14:creationId xmlns:p14="http://schemas.microsoft.com/office/powerpoint/2010/main" val="7201502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5980AB-5709-27E7-0762-30E8AC6D1B70}"/>
              </a:ext>
            </a:extLst>
          </p:cNvPr>
          <p:cNvSpPr>
            <a:spLocks noGrp="1"/>
          </p:cNvSpPr>
          <p:nvPr>
            <p:ph type="title"/>
          </p:nvPr>
        </p:nvSpPr>
        <p:spPr/>
        <p:txBody>
          <a:bodyPr/>
          <a:lstStyle/>
          <a:p>
            <a:r>
              <a:rPr lang="en-GB" dirty="0"/>
              <a:t>Diabetes</a:t>
            </a:r>
          </a:p>
        </p:txBody>
      </p:sp>
      <p:sp>
        <p:nvSpPr>
          <p:cNvPr id="9" name="Text Placeholder 8">
            <a:extLst>
              <a:ext uri="{FF2B5EF4-FFF2-40B4-BE49-F238E27FC236}">
                <a16:creationId xmlns:a16="http://schemas.microsoft.com/office/drawing/2014/main" id="{C5BEFFE1-ACEF-72AE-C4B9-2DAA84F77009}"/>
              </a:ext>
            </a:extLst>
          </p:cNvPr>
          <p:cNvSpPr>
            <a:spLocks noGrp="1"/>
          </p:cNvSpPr>
          <p:nvPr>
            <p:ph type="body" idx="1"/>
          </p:nvPr>
        </p:nvSpPr>
        <p:spPr/>
        <p:txBody>
          <a:bodyPr/>
          <a:lstStyle/>
          <a:p>
            <a:r>
              <a:rPr lang="en-GB" sz="2400" b="1" dirty="0">
                <a:solidFill>
                  <a:srgbClr val="5087C7"/>
                </a:solidFill>
                <a:latin typeface="Trebuchet MS" panose="020B0603020202020204" pitchFamily="34" charset="0"/>
                <a:ea typeface="Calibri" panose="020F0502020204030204" pitchFamily="34" charset="0"/>
                <a:cs typeface="Times New Roman" panose="02020603050405020304" pitchFamily="18" charset="0"/>
              </a:rPr>
              <a:t>A</a:t>
            </a:r>
            <a:r>
              <a:rPr lang="en-GB" sz="2400" b="1" dirty="0">
                <a:solidFill>
                  <a:srgbClr val="5087C7"/>
                </a:solidFill>
                <a:effectLst/>
                <a:latin typeface="Trebuchet MS" panose="020B0603020202020204" pitchFamily="34" charset="0"/>
                <a:ea typeface="Calibri" panose="020F0502020204030204" pitchFamily="34" charset="0"/>
                <a:cs typeface="Times New Roman" panose="02020603050405020304" pitchFamily="18" charset="0"/>
              </a:rPr>
              <a:t> chronic (long-term) condition in which the body fails to produce sufficient insulin, which is a hormone that controls blood sugar level. This can result in higher than normal blood sugar (hyperglycaemia) or lower than normal blood sugar (hypoglycaemia or hypo)</a:t>
            </a:r>
          </a:p>
          <a:p>
            <a:endParaRPr lang="en-GB" dirty="0"/>
          </a:p>
        </p:txBody>
      </p:sp>
      <p:sp>
        <p:nvSpPr>
          <p:cNvPr id="5" name="Date Placeholder 4">
            <a:extLst>
              <a:ext uri="{FF2B5EF4-FFF2-40B4-BE49-F238E27FC236}">
                <a16:creationId xmlns:a16="http://schemas.microsoft.com/office/drawing/2014/main" id="{99608CB6-F006-9DA4-F5BC-F01143E754D3}"/>
              </a:ext>
            </a:extLst>
          </p:cNvPr>
          <p:cNvSpPr>
            <a:spLocks noGrp="1"/>
          </p:cNvSpPr>
          <p:nvPr>
            <p:ph type="dt" sz="half" idx="10"/>
          </p:nvPr>
        </p:nvSpPr>
        <p:spPr/>
        <p:txBody>
          <a:bodyPr/>
          <a:lstStyle/>
          <a:p>
            <a:r>
              <a:rPr lang="en-US"/>
              <a:t>V.3 Sept 2023 </a:t>
            </a:r>
            <a:endParaRPr lang="en-GB"/>
          </a:p>
        </p:txBody>
      </p:sp>
    </p:spTree>
    <p:extLst>
      <p:ext uri="{BB962C8B-B14F-4D97-AF65-F5344CB8AC3E}">
        <p14:creationId xmlns:p14="http://schemas.microsoft.com/office/powerpoint/2010/main" val="403793788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B2B439A0-3FD4-CF62-9140-BBA3AB504A48}"/>
              </a:ext>
            </a:extLst>
          </p:cNvPr>
          <p:cNvPicPr>
            <a:picLocks noChangeAspect="1"/>
          </p:cNvPicPr>
          <p:nvPr/>
        </p:nvPicPr>
        <p:blipFill>
          <a:blip r:embed="rId3"/>
          <a:stretch>
            <a:fillRect/>
          </a:stretch>
        </p:blipFill>
        <p:spPr>
          <a:xfrm>
            <a:off x="2441099" y="3057352"/>
            <a:ext cx="3422648" cy="3422648"/>
          </a:xfrm>
          <a:prstGeom prst="rect">
            <a:avLst/>
          </a:prstGeom>
          <a:noFill/>
        </p:spPr>
      </p:pic>
      <p:sp>
        <p:nvSpPr>
          <p:cNvPr id="5" name="Date Placeholder 4">
            <a:extLst>
              <a:ext uri="{FF2B5EF4-FFF2-40B4-BE49-F238E27FC236}">
                <a16:creationId xmlns:a16="http://schemas.microsoft.com/office/drawing/2014/main" id="{1F00755E-AC90-F936-BDA7-93A6959A8A46}"/>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
        <p:nvSpPr>
          <p:cNvPr id="2" name="Title 1">
            <a:extLst>
              <a:ext uri="{FF2B5EF4-FFF2-40B4-BE49-F238E27FC236}">
                <a16:creationId xmlns:a16="http://schemas.microsoft.com/office/drawing/2014/main" id="{5E233611-8BCF-C28C-993C-7B752BF0ECE7}"/>
              </a:ext>
            </a:extLst>
          </p:cNvPr>
          <p:cNvSpPr>
            <a:spLocks noGrp="1"/>
          </p:cNvSpPr>
          <p:nvPr>
            <p:ph type="title"/>
          </p:nvPr>
        </p:nvSpPr>
        <p:spPr>
          <a:xfrm>
            <a:off x="719137" y="549276"/>
            <a:ext cx="6840000" cy="1388288"/>
          </a:xfrm>
        </p:spPr>
        <p:txBody>
          <a:bodyPr anchor="t">
            <a:normAutofit/>
          </a:bodyPr>
          <a:lstStyle/>
          <a:p>
            <a:r>
              <a:rPr lang="en-GB" dirty="0"/>
              <a:t>Diabetes</a:t>
            </a:r>
          </a:p>
        </p:txBody>
      </p:sp>
      <p:sp>
        <p:nvSpPr>
          <p:cNvPr id="3" name="Content Placeholder 2">
            <a:extLst>
              <a:ext uri="{FF2B5EF4-FFF2-40B4-BE49-F238E27FC236}">
                <a16:creationId xmlns:a16="http://schemas.microsoft.com/office/drawing/2014/main" id="{77722B1A-D640-64FB-B9D7-F0C1235DC0FB}"/>
              </a:ext>
            </a:extLst>
          </p:cNvPr>
          <p:cNvSpPr>
            <a:spLocks noGrp="1"/>
          </p:cNvSpPr>
          <p:nvPr>
            <p:ph type="body" sz="quarter" idx="13"/>
          </p:nvPr>
        </p:nvSpPr>
        <p:spPr>
          <a:xfrm>
            <a:off x="7877175" y="3429000"/>
            <a:ext cx="3960813" cy="2736850"/>
          </a:xfrm>
        </p:spPr>
        <p:txBody>
          <a:bodyPr anchor="b">
            <a:normAutofit/>
          </a:bodyPr>
          <a:lstStyle/>
          <a:p>
            <a:endParaRPr lang="en-GB" dirty="0"/>
          </a:p>
        </p:txBody>
      </p:sp>
      <p:sp>
        <p:nvSpPr>
          <p:cNvPr id="9" name="TextBox 8">
            <a:extLst>
              <a:ext uri="{FF2B5EF4-FFF2-40B4-BE49-F238E27FC236}">
                <a16:creationId xmlns:a16="http://schemas.microsoft.com/office/drawing/2014/main" id="{44FB0627-C5D7-2569-8096-78083CF30806}"/>
              </a:ext>
            </a:extLst>
          </p:cNvPr>
          <p:cNvSpPr txBox="1"/>
          <p:nvPr/>
        </p:nvSpPr>
        <p:spPr>
          <a:xfrm>
            <a:off x="1077520" y="1588168"/>
            <a:ext cx="5900796" cy="962527"/>
          </a:xfrm>
          <a:prstGeom prst="rect">
            <a:avLst/>
          </a:prstGeom>
          <a:noFill/>
        </p:spPr>
        <p:txBody>
          <a:bodyPr wrap="square" rtlCol="0">
            <a:noAutofit/>
          </a:bodyPr>
          <a:lstStyle/>
          <a:p>
            <a:pPr>
              <a:lnSpc>
                <a:spcPct val="119000"/>
              </a:lnSpc>
              <a:spcAft>
                <a:spcPts val="600"/>
              </a:spcAft>
            </a:pPr>
            <a:r>
              <a:rPr lang="en-GB" b="1" dirty="0">
                <a:effectLst/>
                <a:latin typeface="Trebuchet MS" panose="020B0603020202020204" pitchFamily="34" charset="0"/>
                <a:ea typeface="Calibri" panose="020F0502020204030204" pitchFamily="34" charset="0"/>
                <a:cs typeface="Times New Roman" panose="02020603050405020304" pitchFamily="18" charset="0"/>
              </a:rPr>
              <a:t>Hypoglycaemia is the emergency. If a patient with diabetes is unwell giving them sugar will rapidly restore blood sugar, and is unlikely to do harm in hyperglycaemia. The need is to act urgently rather than trying to decide.</a:t>
            </a:r>
          </a:p>
          <a:p>
            <a:pPr algn="l">
              <a:lnSpc>
                <a:spcPct val="119000"/>
              </a:lnSpc>
              <a:spcAft>
                <a:spcPts val="600"/>
              </a:spcAft>
            </a:pPr>
            <a:endParaRPr lang="en-GB" sz="2700" dirty="0" err="1"/>
          </a:p>
        </p:txBody>
      </p:sp>
    </p:spTree>
    <p:extLst>
      <p:ext uri="{BB962C8B-B14F-4D97-AF65-F5344CB8AC3E}">
        <p14:creationId xmlns:p14="http://schemas.microsoft.com/office/powerpoint/2010/main" val="28667372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6DA5-74B2-9050-4BA1-0E198CE06C5E}"/>
              </a:ext>
            </a:extLst>
          </p:cNvPr>
          <p:cNvSpPr>
            <a:spLocks noGrp="1"/>
          </p:cNvSpPr>
          <p:nvPr>
            <p:ph type="title"/>
          </p:nvPr>
        </p:nvSpPr>
        <p:spPr>
          <a:xfrm>
            <a:off x="719138" y="549276"/>
            <a:ext cx="10477500" cy="1388288"/>
          </a:xfrm>
        </p:spPr>
        <p:txBody>
          <a:bodyPr anchor="t">
            <a:normAutofit/>
          </a:bodyPr>
          <a:lstStyle/>
          <a:p>
            <a:r>
              <a:rPr lang="en-GB" dirty="0"/>
              <a:t>Sepsis</a:t>
            </a:r>
          </a:p>
        </p:txBody>
      </p:sp>
      <p:pic>
        <p:nvPicPr>
          <p:cNvPr id="4" name="Picture 3" descr="Diagram&#10;&#10;Description automatically generated">
            <a:extLst>
              <a:ext uri="{FF2B5EF4-FFF2-40B4-BE49-F238E27FC236}">
                <a16:creationId xmlns:a16="http://schemas.microsoft.com/office/drawing/2014/main" id="{7EA83919-9E47-C246-A30B-0E0FBB2C8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712" y="279675"/>
            <a:ext cx="8612926" cy="6029049"/>
          </a:xfrm>
          <a:prstGeom prst="rect">
            <a:avLst/>
          </a:prstGeom>
          <a:noFill/>
        </p:spPr>
      </p:pic>
      <p:sp>
        <p:nvSpPr>
          <p:cNvPr id="5" name="Date Placeholder 4">
            <a:extLst>
              <a:ext uri="{FF2B5EF4-FFF2-40B4-BE49-F238E27FC236}">
                <a16:creationId xmlns:a16="http://schemas.microsoft.com/office/drawing/2014/main" id="{7DBDAB01-8243-5572-43D8-AA57E6607C1A}"/>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18427755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905763-3929-9F2C-0712-D93507BA45E2}"/>
              </a:ext>
            </a:extLst>
          </p:cNvPr>
          <p:cNvSpPr>
            <a:spLocks noGrp="1"/>
          </p:cNvSpPr>
          <p:nvPr>
            <p:ph type="title"/>
          </p:nvPr>
        </p:nvSpPr>
        <p:spPr>
          <a:xfrm>
            <a:off x="1618981" y="156273"/>
            <a:ext cx="9576638" cy="1455988"/>
          </a:xfrm>
        </p:spPr>
        <p:txBody>
          <a:bodyPr/>
          <a:lstStyle/>
          <a:p>
            <a:r>
              <a:rPr lang="en-GB" dirty="0">
                <a:solidFill>
                  <a:srgbClr val="6D9DD1"/>
                </a:solidFill>
              </a:rPr>
              <a:t>Meningitis</a:t>
            </a:r>
          </a:p>
        </p:txBody>
      </p:sp>
      <p:sp>
        <p:nvSpPr>
          <p:cNvPr id="11" name="Text Placeholder 10">
            <a:extLst>
              <a:ext uri="{FF2B5EF4-FFF2-40B4-BE49-F238E27FC236}">
                <a16:creationId xmlns:a16="http://schemas.microsoft.com/office/drawing/2014/main" id="{861E7030-27E1-7DEE-AF4F-75E8F7EF8FD7}"/>
              </a:ext>
            </a:extLst>
          </p:cNvPr>
          <p:cNvSpPr>
            <a:spLocks noGrp="1"/>
          </p:cNvSpPr>
          <p:nvPr>
            <p:ph type="body" idx="1"/>
          </p:nvPr>
        </p:nvSpPr>
        <p:spPr>
          <a:xfrm>
            <a:off x="848960" y="1949213"/>
            <a:ext cx="9576638" cy="3296526"/>
          </a:xfrm>
        </p:spPr>
        <p:txBody>
          <a:bodyPr/>
          <a:lstStyle/>
          <a:p>
            <a:pPr>
              <a:lnSpc>
                <a:spcPct val="117000"/>
              </a:lnSpc>
              <a:spcAft>
                <a:spcPts val="800"/>
              </a:spcAft>
              <a:buNone/>
            </a:pPr>
            <a:r>
              <a:rPr lang="en-GB" sz="2000" b="1" dirty="0">
                <a:effectLst/>
                <a:latin typeface="Trebuchet MS" panose="020B0603020202020204" pitchFamily="34" charset="0"/>
                <a:ea typeface="Calibri" panose="020F0502020204030204" pitchFamily="34" charset="0"/>
                <a:cs typeface="Times New Roman" panose="02020603050405020304" pitchFamily="18" charset="0"/>
              </a:rPr>
              <a:t>Signs and symptoms </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raised body temperature</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vomiting</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feeling very unwell</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severe headache</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photophobia (dislike of light)</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stiff or rigid neck</a:t>
            </a:r>
          </a:p>
          <a:p>
            <a:pPr marL="342900" lvl="0" indent="-342900">
              <a:lnSpc>
                <a:spcPct val="117000"/>
              </a:lnSpc>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 lowering level of consciousness if untreated</a:t>
            </a:r>
          </a:p>
          <a:p>
            <a:pPr marL="342900" lvl="0" indent="-342900">
              <a:lnSpc>
                <a:spcPct val="117000"/>
              </a:lnSpc>
              <a:spcAft>
                <a:spcPts val="800"/>
              </a:spcAft>
              <a:buFont typeface="Symbol" panose="05050102010706020507" pitchFamily="18" charset="2"/>
              <a:buChar char=""/>
            </a:pPr>
            <a:r>
              <a:rPr lang="en-GB" sz="1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rash of small purple spots or bruises (when pressed against a glass they do not disappear). This is a late sign and may not even </a:t>
            </a:r>
            <a:r>
              <a:rPr lang="en-GB" sz="1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appear</a:t>
            </a:r>
            <a:r>
              <a:rPr lang="en-GB"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t>
            </a:r>
          </a:p>
          <a:p>
            <a:endParaRPr lang="en-GB" dirty="0"/>
          </a:p>
        </p:txBody>
      </p:sp>
      <p:sp>
        <p:nvSpPr>
          <p:cNvPr id="5" name="Date Placeholder 4">
            <a:extLst>
              <a:ext uri="{FF2B5EF4-FFF2-40B4-BE49-F238E27FC236}">
                <a16:creationId xmlns:a16="http://schemas.microsoft.com/office/drawing/2014/main" id="{5073795F-B82A-84CF-77C4-22C3769CABE7}"/>
              </a:ext>
            </a:extLst>
          </p:cNvPr>
          <p:cNvSpPr>
            <a:spLocks noGrp="1"/>
          </p:cNvSpPr>
          <p:nvPr>
            <p:ph type="dt" sz="half" idx="10"/>
          </p:nvPr>
        </p:nvSpPr>
        <p:spPr/>
        <p:txBody>
          <a:bodyPr/>
          <a:lstStyle/>
          <a:p>
            <a:r>
              <a:rPr lang="en-US"/>
              <a:t>V.3 Sept 2023 </a:t>
            </a:r>
            <a:endParaRPr lang="en-GB"/>
          </a:p>
        </p:txBody>
      </p:sp>
    </p:spTree>
    <p:extLst>
      <p:ext uri="{BB962C8B-B14F-4D97-AF65-F5344CB8AC3E}">
        <p14:creationId xmlns:p14="http://schemas.microsoft.com/office/powerpoint/2010/main" val="29398287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6BB4-9B7E-B801-30C1-D716C7C8C2F7}"/>
              </a:ext>
            </a:extLst>
          </p:cNvPr>
          <p:cNvSpPr>
            <a:spLocks noGrp="1"/>
          </p:cNvSpPr>
          <p:nvPr>
            <p:ph type="title"/>
          </p:nvPr>
        </p:nvSpPr>
        <p:spPr/>
        <p:txBody>
          <a:bodyPr/>
          <a:lstStyle/>
          <a:p>
            <a:r>
              <a:rPr lang="en-GB" dirty="0"/>
              <a:t>Q + A</a:t>
            </a:r>
          </a:p>
        </p:txBody>
      </p:sp>
      <p:sp>
        <p:nvSpPr>
          <p:cNvPr id="5" name="Date Placeholder 4">
            <a:extLst>
              <a:ext uri="{FF2B5EF4-FFF2-40B4-BE49-F238E27FC236}">
                <a16:creationId xmlns:a16="http://schemas.microsoft.com/office/drawing/2014/main" id="{535897F3-4B05-FF6D-3106-67F2D0C2C361}"/>
              </a:ext>
            </a:extLst>
          </p:cNvPr>
          <p:cNvSpPr>
            <a:spLocks noGrp="1"/>
          </p:cNvSpPr>
          <p:nvPr>
            <p:ph type="dt" sz="half" idx="10"/>
          </p:nvPr>
        </p:nvSpPr>
        <p:spPr/>
        <p:txBody>
          <a:bodyPr/>
          <a:lstStyle/>
          <a:p>
            <a:r>
              <a:rPr lang="en-US"/>
              <a:t>V.3 Sept 2023 </a:t>
            </a:r>
            <a:endParaRPr lang="en-GB"/>
          </a:p>
        </p:txBody>
      </p:sp>
      <p:pic>
        <p:nvPicPr>
          <p:cNvPr id="8" name="Picture 2" descr="How to Handle a Q &amp; A Session">
            <a:extLst>
              <a:ext uri="{FF2B5EF4-FFF2-40B4-BE49-F238E27FC236}">
                <a16:creationId xmlns:a16="http://schemas.microsoft.com/office/drawing/2014/main" id="{76CE3481-D27B-BCD0-F0D9-99E6C4017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810" y="1937564"/>
            <a:ext cx="9720379" cy="364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163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4CC1-1F7B-3EDF-D426-C03853184664}"/>
              </a:ext>
            </a:extLst>
          </p:cNvPr>
          <p:cNvSpPr>
            <a:spLocks noGrp="1"/>
          </p:cNvSpPr>
          <p:nvPr>
            <p:ph type="title"/>
          </p:nvPr>
        </p:nvSpPr>
        <p:spPr>
          <a:xfrm>
            <a:off x="1620000" y="549275"/>
            <a:ext cx="9576638" cy="2193925"/>
          </a:xfrm>
        </p:spPr>
        <p:txBody>
          <a:bodyPr anchor="b">
            <a:normAutofit/>
          </a:bodyPr>
          <a:lstStyle/>
          <a:p>
            <a:r>
              <a:rPr lang="en-GB" dirty="0"/>
              <a:t>How confident are you feeling about being a first aider at Girlguiding? </a:t>
            </a:r>
          </a:p>
        </p:txBody>
      </p:sp>
      <p:sp>
        <p:nvSpPr>
          <p:cNvPr id="5" name="Shape 71">
            <a:extLst>
              <a:ext uri="{FF2B5EF4-FFF2-40B4-BE49-F238E27FC236}">
                <a16:creationId xmlns:a16="http://schemas.microsoft.com/office/drawing/2014/main" id="{3DC6DBDF-1364-039E-A7B5-8DDEFEAE9887}"/>
              </a:ext>
            </a:extLst>
          </p:cNvPr>
          <p:cNvSpPr txBox="1">
            <a:spLocks noGrp="1"/>
          </p:cNvSpPr>
          <p:nvPr>
            <p:ph type="body" idx="1"/>
          </p:nvPr>
        </p:nvSpPr>
        <p:spPr>
          <a:xfrm>
            <a:off x="1141698" y="3714286"/>
            <a:ext cx="9576638" cy="2193925"/>
          </a:xfrm>
        </p:spPr>
        <p:txBody>
          <a:bodyPr lIns="0" tIns="0" rIns="0" bIns="0" anchorCtr="0">
            <a:normAutofit/>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spcBef>
                <a:spcPts val="0"/>
              </a:spcBef>
              <a:spcAft>
                <a:spcPts val="600"/>
              </a:spcAft>
              <a:buSzPct val="25000"/>
            </a:pPr>
            <a:r>
              <a:rPr lang="en-GB" sz="9600" dirty="0">
                <a:solidFill>
                  <a:schemeClr val="bg1"/>
                </a:solidFill>
              </a:rPr>
              <a:t>1    2    3    4    5</a:t>
            </a:r>
          </a:p>
        </p:txBody>
      </p:sp>
      <p:sp>
        <p:nvSpPr>
          <p:cNvPr id="4" name="Date Placeholder 3">
            <a:extLst>
              <a:ext uri="{FF2B5EF4-FFF2-40B4-BE49-F238E27FC236}">
                <a16:creationId xmlns:a16="http://schemas.microsoft.com/office/drawing/2014/main" id="{2657B59F-78E5-688D-46DD-BC141FD291B5}"/>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38213945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Using Reflections in Landscape Photography">
            <a:extLst>
              <a:ext uri="{FF2B5EF4-FFF2-40B4-BE49-F238E27FC236}">
                <a16:creationId xmlns:a16="http://schemas.microsoft.com/office/drawing/2014/main" id="{A2891297-57A2-92C0-08EE-2ABF512423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84" r="-1" b="-1"/>
          <a:stretch/>
        </p:blipFill>
        <p:spPr bwMode="auto">
          <a:xfrm>
            <a:off x="4319138" y="10"/>
            <a:ext cx="7984707" cy="685799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rgbClr val="FFFFFF"/>
          </a:solidFill>
          <a:ln>
            <a:noFill/>
          </a:ln>
        </p:spPr>
      </p:pic>
      <p:sp>
        <p:nvSpPr>
          <p:cNvPr id="24" name="Title 2">
            <a:extLst>
              <a:ext uri="{FF2B5EF4-FFF2-40B4-BE49-F238E27FC236}">
                <a16:creationId xmlns:a16="http://schemas.microsoft.com/office/drawing/2014/main" id="{17E47F70-3A03-29F7-AE0D-68E4B12D66C8}"/>
              </a:ext>
            </a:extLst>
          </p:cNvPr>
          <p:cNvSpPr>
            <a:spLocks noGrp="1"/>
          </p:cNvSpPr>
          <p:nvPr>
            <p:ph type="ctrTitle"/>
          </p:nvPr>
        </p:nvSpPr>
        <p:spPr>
          <a:xfrm>
            <a:off x="719138" y="1961228"/>
            <a:ext cx="3780000" cy="2520000"/>
          </a:xfrm>
        </p:spPr>
        <p:txBody>
          <a:bodyPr/>
          <a:lstStyle/>
          <a:p>
            <a:r>
              <a:rPr lang="en-US" dirty="0"/>
              <a:t>Summary and reflection</a:t>
            </a:r>
          </a:p>
        </p:txBody>
      </p:sp>
      <p:sp>
        <p:nvSpPr>
          <p:cNvPr id="5" name="Date Placeholder 4">
            <a:extLst>
              <a:ext uri="{FF2B5EF4-FFF2-40B4-BE49-F238E27FC236}">
                <a16:creationId xmlns:a16="http://schemas.microsoft.com/office/drawing/2014/main" id="{5B55A707-9193-86B7-F230-59D4560BE825}"/>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pic>
        <p:nvPicPr>
          <p:cNvPr id="20" name="Picture 19">
            <a:extLst>
              <a:ext uri="{FF2B5EF4-FFF2-40B4-BE49-F238E27FC236}">
                <a16:creationId xmlns:a16="http://schemas.microsoft.com/office/drawing/2014/main" id="{ECC712C2-A19E-8D7C-8D33-C6C650D3261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39866" y="692149"/>
            <a:ext cx="1144270" cy="868998"/>
          </a:xfrm>
          <a:prstGeom prst="rect">
            <a:avLst/>
          </a:prstGeom>
        </p:spPr>
      </p:pic>
    </p:spTree>
    <p:extLst>
      <p:ext uri="{BB962C8B-B14F-4D97-AF65-F5344CB8AC3E}">
        <p14:creationId xmlns:p14="http://schemas.microsoft.com/office/powerpoint/2010/main" val="3028751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2EAF-4ED5-B415-F898-19E097B8AC6C}"/>
              </a:ext>
            </a:extLst>
          </p:cNvPr>
          <p:cNvSpPr>
            <a:spLocks noGrp="1"/>
          </p:cNvSpPr>
          <p:nvPr>
            <p:ph type="ctrTitle"/>
          </p:nvPr>
        </p:nvSpPr>
        <p:spPr>
          <a:xfrm>
            <a:off x="4491038" y="654942"/>
            <a:ext cx="6253162" cy="1549415"/>
          </a:xfrm>
        </p:spPr>
        <p:txBody>
          <a:bodyPr/>
          <a:lstStyle/>
          <a:p>
            <a:r>
              <a:rPr lang="en-GB" dirty="0"/>
              <a:t>Using Zoom today on </a:t>
            </a:r>
            <a:r>
              <a:rPr lang="en-GB" dirty="0" err="1"/>
              <a:t>ipad</a:t>
            </a:r>
            <a:endParaRPr lang="en-GB" dirty="0"/>
          </a:p>
        </p:txBody>
      </p:sp>
      <p:sp>
        <p:nvSpPr>
          <p:cNvPr id="5" name="Date Placeholder 4">
            <a:extLst>
              <a:ext uri="{FF2B5EF4-FFF2-40B4-BE49-F238E27FC236}">
                <a16:creationId xmlns:a16="http://schemas.microsoft.com/office/drawing/2014/main" id="{5887F563-0DC4-61DE-8155-90D2D5EF258E}"/>
              </a:ext>
            </a:extLst>
          </p:cNvPr>
          <p:cNvSpPr>
            <a:spLocks noGrp="1"/>
          </p:cNvSpPr>
          <p:nvPr>
            <p:ph type="dt" sz="half" idx="10"/>
          </p:nvPr>
        </p:nvSpPr>
        <p:spPr/>
        <p:txBody>
          <a:bodyPr/>
          <a:lstStyle/>
          <a:p>
            <a:r>
              <a:rPr lang="en-US"/>
              <a:t>V.3 Sept 2023 </a:t>
            </a:r>
            <a:endParaRPr lang="en-GB"/>
          </a:p>
        </p:txBody>
      </p:sp>
      <p:sp>
        <p:nvSpPr>
          <p:cNvPr id="11" name="Text Placeholder 2">
            <a:extLst>
              <a:ext uri="{FF2B5EF4-FFF2-40B4-BE49-F238E27FC236}">
                <a16:creationId xmlns:a16="http://schemas.microsoft.com/office/drawing/2014/main" id="{F5A43948-8E5A-45D3-4187-23AEF3F785D7}"/>
              </a:ext>
            </a:extLst>
          </p:cNvPr>
          <p:cNvSpPr txBox="1">
            <a:spLocks/>
          </p:cNvSpPr>
          <p:nvPr/>
        </p:nvSpPr>
        <p:spPr bwMode="auto">
          <a:xfrm>
            <a:off x="1300714" y="5942340"/>
            <a:ext cx="7606201"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Any problems, try logging in and out of the training; we will let you back in!</a:t>
            </a:r>
          </a:p>
        </p:txBody>
      </p:sp>
      <p:sp>
        <p:nvSpPr>
          <p:cNvPr id="17" name="Text Placeholder 1">
            <a:extLst>
              <a:ext uri="{FF2B5EF4-FFF2-40B4-BE49-F238E27FC236}">
                <a16:creationId xmlns:a16="http://schemas.microsoft.com/office/drawing/2014/main" id="{762BAF39-6F5D-7521-4C1D-E07DA9DA0074}"/>
              </a:ext>
            </a:extLst>
          </p:cNvPr>
          <p:cNvSpPr txBox="1">
            <a:spLocks/>
          </p:cNvSpPr>
          <p:nvPr/>
        </p:nvSpPr>
        <p:spPr>
          <a:xfrm flipH="1">
            <a:off x="2338122" y="2458516"/>
            <a:ext cx="6312867" cy="50688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25400" marR="0" lvl="0" indent="0" algn="l" rtl="0">
              <a:lnSpc>
                <a:spcPct val="100000"/>
              </a:lnSpc>
              <a:spcBef>
                <a:spcPts val="0"/>
              </a:spcBef>
              <a:spcAft>
                <a:spcPts val="0"/>
              </a:spcAft>
              <a:buClr>
                <a:schemeClr val="dk1"/>
              </a:buClr>
              <a:buSzPts val="3200"/>
              <a:buFontTx/>
              <a:buNone/>
              <a:defRPr sz="1600" b="1" i="0" u="none" strike="noStrike" cap="none">
                <a:solidFill>
                  <a:schemeClr val="tx1"/>
                </a:solidFill>
                <a:latin typeface="Trebuchet MS" panose="020B0703020202090204" pitchFamily="34" charset="0"/>
                <a:ea typeface="Arial"/>
                <a:cs typeface="Arial"/>
                <a:sym typeface="Arial"/>
              </a:defRPr>
            </a:lvl1pPr>
            <a:lvl2pPr marL="5080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4732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9304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GB" sz="1394" dirty="0"/>
              <a:t>Click anywhere on the screen and this menu bar will be visible at the top</a:t>
            </a:r>
            <a:r>
              <a:rPr lang="en-GB" sz="1394" b="0" dirty="0"/>
              <a:t>.  </a:t>
            </a:r>
          </a:p>
        </p:txBody>
      </p:sp>
      <p:pic>
        <p:nvPicPr>
          <p:cNvPr id="19" name="Picture 18">
            <a:extLst>
              <a:ext uri="{FF2B5EF4-FFF2-40B4-BE49-F238E27FC236}">
                <a16:creationId xmlns:a16="http://schemas.microsoft.com/office/drawing/2014/main" id="{BA2E5C42-0BCE-607E-6A7F-B75FF3034F14}"/>
              </a:ext>
            </a:extLst>
          </p:cNvPr>
          <p:cNvPicPr/>
          <p:nvPr/>
        </p:nvPicPr>
        <p:blipFill rotWithShape="1">
          <a:blip r:embed="rId3" cstate="email">
            <a:extLst>
              <a:ext uri="{28A0092B-C50C-407E-A947-70E740481C1C}">
                <a14:useLocalDpi xmlns:a14="http://schemas.microsoft.com/office/drawing/2010/main" val="0"/>
              </a:ext>
            </a:extLst>
          </a:blip>
          <a:srcRect b="21526"/>
          <a:stretch/>
        </p:blipFill>
        <p:spPr bwMode="auto">
          <a:xfrm>
            <a:off x="3964885" y="2825225"/>
            <a:ext cx="4485647" cy="2920574"/>
          </a:xfrm>
          <a:prstGeom prst="rect">
            <a:avLst/>
          </a:prstGeom>
          <a:noFill/>
          <a:ln>
            <a:solidFill>
              <a:schemeClr val="accent1"/>
            </a:solidFill>
          </a:ln>
        </p:spPr>
      </p:pic>
      <p:sp>
        <p:nvSpPr>
          <p:cNvPr id="22" name="Text Placeholder 2">
            <a:extLst>
              <a:ext uri="{FF2B5EF4-FFF2-40B4-BE49-F238E27FC236}">
                <a16:creationId xmlns:a16="http://schemas.microsoft.com/office/drawing/2014/main" id="{5B8BEC86-7A90-5760-AC6B-9428BC3C06AF}"/>
              </a:ext>
            </a:extLst>
          </p:cNvPr>
          <p:cNvSpPr txBox="1">
            <a:spLocks/>
          </p:cNvSpPr>
          <p:nvPr/>
        </p:nvSpPr>
        <p:spPr bwMode="auto">
          <a:xfrm>
            <a:off x="9228750" y="2565051"/>
            <a:ext cx="2158388" cy="150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dirty="0">
                <a:latin typeface="Trebuchet MS" panose="020B0603020202020204" pitchFamily="34" charset="0"/>
              </a:rPr>
              <a:t>Click here to show the Participant list and Yes/No emoticons</a:t>
            </a:r>
          </a:p>
        </p:txBody>
      </p:sp>
      <p:pic>
        <p:nvPicPr>
          <p:cNvPr id="23" name="Picture 22">
            <a:extLst>
              <a:ext uri="{FF2B5EF4-FFF2-40B4-BE49-F238E27FC236}">
                <a16:creationId xmlns:a16="http://schemas.microsoft.com/office/drawing/2014/main" id="{F3B0798D-A031-3BF7-B5E7-27BB6763AADD}"/>
              </a:ext>
            </a:extLst>
          </p:cNvPr>
          <p:cNvPicPr/>
          <p:nvPr/>
        </p:nvPicPr>
        <p:blipFill rotWithShape="1">
          <a:blip r:embed="rId4" cstate="email">
            <a:extLst>
              <a:ext uri="{28A0092B-C50C-407E-A947-70E740481C1C}">
                <a14:useLocalDpi xmlns:a14="http://schemas.microsoft.com/office/drawing/2010/main" val="0"/>
              </a:ext>
            </a:extLst>
          </a:blip>
          <a:srcRect l="64751" b="12670"/>
          <a:stretch/>
        </p:blipFill>
        <p:spPr bwMode="auto">
          <a:xfrm>
            <a:off x="9735633" y="3663319"/>
            <a:ext cx="1144621" cy="2127610"/>
          </a:xfrm>
          <a:prstGeom prst="rect">
            <a:avLst/>
          </a:prstGeom>
          <a:noFill/>
          <a:ln>
            <a:solidFill>
              <a:srgbClr val="0070C0"/>
            </a:solidFill>
          </a:ln>
        </p:spPr>
      </p:pic>
      <p:cxnSp>
        <p:nvCxnSpPr>
          <p:cNvPr id="24" name="Straight Arrow Connector 23">
            <a:extLst>
              <a:ext uri="{FF2B5EF4-FFF2-40B4-BE49-F238E27FC236}">
                <a16:creationId xmlns:a16="http://schemas.microsoft.com/office/drawing/2014/main" id="{67376EB0-19E7-5D3E-483B-40C5A753822A}"/>
              </a:ext>
            </a:extLst>
          </p:cNvPr>
          <p:cNvCxnSpPr>
            <a:cxnSpLocks/>
          </p:cNvCxnSpPr>
          <p:nvPr/>
        </p:nvCxnSpPr>
        <p:spPr>
          <a:xfrm flipH="1">
            <a:off x="10210740" y="3587473"/>
            <a:ext cx="295716" cy="160987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5EB4CA1-3A6B-865B-03B8-93513F52EE57}"/>
              </a:ext>
            </a:extLst>
          </p:cNvPr>
          <p:cNvSpPr/>
          <p:nvPr/>
        </p:nvSpPr>
        <p:spPr>
          <a:xfrm>
            <a:off x="6833364" y="2786828"/>
            <a:ext cx="784255" cy="5085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sp>
        <p:nvSpPr>
          <p:cNvPr id="21" name="Oval 20">
            <a:extLst>
              <a:ext uri="{FF2B5EF4-FFF2-40B4-BE49-F238E27FC236}">
                <a16:creationId xmlns:a16="http://schemas.microsoft.com/office/drawing/2014/main" id="{03C8847A-8DC4-A788-B7EA-A40507D54206}"/>
              </a:ext>
            </a:extLst>
          </p:cNvPr>
          <p:cNvSpPr/>
          <p:nvPr/>
        </p:nvSpPr>
        <p:spPr>
          <a:xfrm>
            <a:off x="7768098" y="2675132"/>
            <a:ext cx="427282" cy="6495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16" name="Straight Arrow Connector 15">
            <a:extLst>
              <a:ext uri="{FF2B5EF4-FFF2-40B4-BE49-F238E27FC236}">
                <a16:creationId xmlns:a16="http://schemas.microsoft.com/office/drawing/2014/main" id="{CAC12E27-5564-DAD9-9A09-55400D4AC0B9}"/>
              </a:ext>
            </a:extLst>
          </p:cNvPr>
          <p:cNvCxnSpPr>
            <a:cxnSpLocks/>
          </p:cNvCxnSpPr>
          <p:nvPr/>
        </p:nvCxnSpPr>
        <p:spPr>
          <a:xfrm flipH="1">
            <a:off x="8204409" y="2786828"/>
            <a:ext cx="1195623" cy="25427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3CDF59C-BEE3-6DF7-F4B7-1E3211657DBC}"/>
              </a:ext>
            </a:extLst>
          </p:cNvPr>
          <p:cNvCxnSpPr>
            <a:cxnSpLocks/>
          </p:cNvCxnSpPr>
          <p:nvPr/>
        </p:nvCxnSpPr>
        <p:spPr>
          <a:xfrm flipV="1">
            <a:off x="1770476" y="3127248"/>
            <a:ext cx="4858924" cy="64952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Text Placeholder 2">
            <a:extLst>
              <a:ext uri="{FF2B5EF4-FFF2-40B4-BE49-F238E27FC236}">
                <a16:creationId xmlns:a16="http://schemas.microsoft.com/office/drawing/2014/main" id="{64690239-29AB-3475-0FCD-6E6E92613BE4}"/>
              </a:ext>
            </a:extLst>
          </p:cNvPr>
          <p:cNvSpPr txBox="1">
            <a:spLocks/>
          </p:cNvSpPr>
          <p:nvPr/>
        </p:nvSpPr>
        <p:spPr bwMode="auto">
          <a:xfrm>
            <a:off x="80719" y="3246494"/>
            <a:ext cx="1687363" cy="114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800" dirty="0">
                <a:latin typeface="Trebuchet MS" panose="020B0603020202020204" pitchFamily="34" charset="0"/>
              </a:rPr>
              <a:t>Click</a:t>
            </a:r>
            <a:r>
              <a:rPr lang="en-GB" sz="1500" dirty="0">
                <a:latin typeface="Trebuchet MS" panose="020B0603020202020204" pitchFamily="34" charset="0"/>
              </a:rPr>
              <a:t> here to turn your video and sound on and off</a:t>
            </a:r>
          </a:p>
        </p:txBody>
      </p:sp>
      <p:sp>
        <p:nvSpPr>
          <p:cNvPr id="27" name="Text Placeholder 2">
            <a:extLst>
              <a:ext uri="{FF2B5EF4-FFF2-40B4-BE49-F238E27FC236}">
                <a16:creationId xmlns:a16="http://schemas.microsoft.com/office/drawing/2014/main" id="{61827916-9FB1-8503-6DF1-0D49B777145C}"/>
              </a:ext>
            </a:extLst>
          </p:cNvPr>
          <p:cNvSpPr txBox="1">
            <a:spLocks/>
          </p:cNvSpPr>
          <p:nvPr/>
        </p:nvSpPr>
        <p:spPr bwMode="auto">
          <a:xfrm>
            <a:off x="0" y="4937841"/>
            <a:ext cx="3671972"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2391" indent="0" algn="ctr">
              <a:buNone/>
            </a:pPr>
            <a:r>
              <a:rPr lang="en-GB" sz="1500">
                <a:latin typeface="Trebuchet MS" panose="020B0603020202020204" pitchFamily="34" charset="0"/>
              </a:rPr>
              <a:t>Any problems, try logging in and out of the training; we will let you back in!</a:t>
            </a:r>
          </a:p>
        </p:txBody>
      </p:sp>
    </p:spTree>
    <p:extLst>
      <p:ext uri="{BB962C8B-B14F-4D97-AF65-F5344CB8AC3E}">
        <p14:creationId xmlns:p14="http://schemas.microsoft.com/office/powerpoint/2010/main" val="7463377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12EAF-4ED5-B415-F898-19E097B8AC6C}"/>
              </a:ext>
            </a:extLst>
          </p:cNvPr>
          <p:cNvSpPr>
            <a:spLocks noGrp="1"/>
          </p:cNvSpPr>
          <p:nvPr>
            <p:ph type="ctrTitle"/>
          </p:nvPr>
        </p:nvSpPr>
        <p:spPr>
          <a:xfrm>
            <a:off x="4491038" y="654942"/>
            <a:ext cx="6253162" cy="1549415"/>
          </a:xfrm>
        </p:spPr>
        <p:txBody>
          <a:bodyPr/>
          <a:lstStyle/>
          <a:p>
            <a:r>
              <a:rPr lang="en-GB" dirty="0"/>
              <a:t>Using Zoom today on </a:t>
            </a:r>
            <a:r>
              <a:rPr lang="en-GB" dirty="0" err="1"/>
              <a:t>ipad</a:t>
            </a:r>
            <a:endParaRPr lang="en-GB" dirty="0"/>
          </a:p>
        </p:txBody>
      </p:sp>
      <p:sp>
        <p:nvSpPr>
          <p:cNvPr id="5" name="Date Placeholder 4">
            <a:extLst>
              <a:ext uri="{FF2B5EF4-FFF2-40B4-BE49-F238E27FC236}">
                <a16:creationId xmlns:a16="http://schemas.microsoft.com/office/drawing/2014/main" id="{5887F563-0DC4-61DE-8155-90D2D5EF258E}"/>
              </a:ext>
            </a:extLst>
          </p:cNvPr>
          <p:cNvSpPr>
            <a:spLocks noGrp="1"/>
          </p:cNvSpPr>
          <p:nvPr>
            <p:ph type="dt" sz="half" idx="10"/>
          </p:nvPr>
        </p:nvSpPr>
        <p:spPr/>
        <p:txBody>
          <a:bodyPr/>
          <a:lstStyle/>
          <a:p>
            <a:r>
              <a:rPr lang="en-US"/>
              <a:t>V.3 Sept 2023 </a:t>
            </a:r>
            <a:endParaRPr lang="en-GB"/>
          </a:p>
        </p:txBody>
      </p:sp>
      <p:cxnSp>
        <p:nvCxnSpPr>
          <p:cNvPr id="24" name="Straight Arrow Connector 23">
            <a:extLst>
              <a:ext uri="{FF2B5EF4-FFF2-40B4-BE49-F238E27FC236}">
                <a16:creationId xmlns:a16="http://schemas.microsoft.com/office/drawing/2014/main" id="{67376EB0-19E7-5D3E-483B-40C5A753822A}"/>
              </a:ext>
            </a:extLst>
          </p:cNvPr>
          <p:cNvCxnSpPr>
            <a:cxnSpLocks/>
          </p:cNvCxnSpPr>
          <p:nvPr/>
        </p:nvCxnSpPr>
        <p:spPr>
          <a:xfrm flipH="1">
            <a:off x="4215384" y="2748187"/>
            <a:ext cx="603504" cy="35201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FD77F86-647B-8DD0-913D-8FC61011F196}"/>
              </a:ext>
            </a:extLst>
          </p:cNvPr>
          <p:cNvSpPr/>
          <p:nvPr/>
        </p:nvSpPr>
        <p:spPr>
          <a:xfrm>
            <a:off x="259125" y="2477603"/>
            <a:ext cx="7508973" cy="573940"/>
          </a:xfrm>
          <a:prstGeom prst="rect">
            <a:avLst/>
          </a:prstGeom>
        </p:spPr>
        <p:txBody>
          <a:bodyPr wrap="square">
            <a:spAutoFit/>
          </a:bodyPr>
          <a:lstStyle/>
          <a:p>
            <a:pPr>
              <a:lnSpc>
                <a:spcPct val="107000"/>
              </a:lnSpc>
              <a:spcAft>
                <a:spcPts val="558"/>
              </a:spcAft>
            </a:pPr>
            <a:r>
              <a:rPr lang="en-GB" sz="1500" dirty="0">
                <a:latin typeface="Trebuchet MS" panose="020B0603020202020204" pitchFamily="34" charset="0"/>
                <a:ea typeface="Calibri" panose="020F0502020204030204" pitchFamily="34" charset="0"/>
                <a:cs typeface="Times New Roman" panose="02020603050405020304" pitchFamily="18" charset="0"/>
              </a:rPr>
              <a:t>On the right of the menu bar, you have the … more option.  Click … to see these drop down menu options:</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2092E0-1A1A-3BE4-4D77-4009BAEADF0F}"/>
              </a:ext>
            </a:extLst>
          </p:cNvPr>
          <p:cNvPicPr/>
          <p:nvPr/>
        </p:nvPicPr>
        <p:blipFill rotWithShape="1">
          <a:blip r:embed="rId3" cstate="email">
            <a:extLst>
              <a:ext uri="{28A0092B-C50C-407E-A947-70E740481C1C}">
                <a14:useLocalDpi xmlns:a14="http://schemas.microsoft.com/office/drawing/2010/main" val="0"/>
              </a:ext>
            </a:extLst>
          </a:blip>
          <a:srcRect b="19715"/>
          <a:stretch/>
        </p:blipFill>
        <p:spPr bwMode="auto">
          <a:xfrm>
            <a:off x="810769" y="3111155"/>
            <a:ext cx="3159784" cy="2333018"/>
          </a:xfrm>
          <a:prstGeom prst="rect">
            <a:avLst/>
          </a:prstGeom>
          <a:noFill/>
          <a:ln>
            <a:solidFill>
              <a:srgbClr val="0070C0"/>
            </a:solidFill>
          </a:ln>
        </p:spPr>
      </p:pic>
      <p:pic>
        <p:nvPicPr>
          <p:cNvPr id="28" name="Picture 27">
            <a:extLst>
              <a:ext uri="{FF2B5EF4-FFF2-40B4-BE49-F238E27FC236}">
                <a16:creationId xmlns:a16="http://schemas.microsoft.com/office/drawing/2014/main" id="{C53B0229-6FBF-D480-87C4-A5A6EEE8118F}"/>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62672" y="3372126"/>
            <a:ext cx="2537360" cy="1976519"/>
          </a:xfrm>
          <a:prstGeom prst="rect">
            <a:avLst/>
          </a:prstGeom>
          <a:noFill/>
          <a:ln>
            <a:solidFill>
              <a:srgbClr val="0070C0"/>
            </a:solidFill>
          </a:ln>
        </p:spPr>
      </p:pic>
      <p:sp>
        <p:nvSpPr>
          <p:cNvPr id="29" name="Rectangle 28">
            <a:extLst>
              <a:ext uri="{FF2B5EF4-FFF2-40B4-BE49-F238E27FC236}">
                <a16:creationId xmlns:a16="http://schemas.microsoft.com/office/drawing/2014/main" id="{F1EE6782-C09B-E8FE-DC4B-9393DD9AE29A}"/>
              </a:ext>
            </a:extLst>
          </p:cNvPr>
          <p:cNvSpPr/>
          <p:nvPr/>
        </p:nvSpPr>
        <p:spPr>
          <a:xfrm>
            <a:off x="1234440" y="5679669"/>
            <a:ext cx="7621280" cy="573940"/>
          </a:xfrm>
          <a:prstGeom prst="rect">
            <a:avLst/>
          </a:prstGeom>
        </p:spPr>
        <p:txBody>
          <a:bodyPr wrap="square">
            <a:spAutoFit/>
          </a:bodyPr>
          <a:lstStyle/>
          <a:p>
            <a:pPr>
              <a:lnSpc>
                <a:spcPct val="107000"/>
              </a:lnSpc>
              <a:spcAft>
                <a:spcPts val="558"/>
              </a:spcAft>
            </a:pPr>
            <a:r>
              <a:rPr lang="en-GB" sz="1500" dirty="0">
                <a:latin typeface="Trebuchet MS" panose="020B0603020202020204" pitchFamily="34" charset="0"/>
                <a:ea typeface="Calibri" panose="020F0502020204030204" pitchFamily="34" charset="0"/>
                <a:cs typeface="Times New Roman" panose="02020603050405020304" pitchFamily="18" charset="0"/>
              </a:rPr>
              <a:t>Click the chat option.  Chat allows you to communicate with others in the meeting without interrupting the speaker.   </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53CDF59C-BEE3-6DF7-F4B7-1E3211657DBC}"/>
              </a:ext>
            </a:extLst>
          </p:cNvPr>
          <p:cNvCxnSpPr>
            <a:cxnSpLocks/>
          </p:cNvCxnSpPr>
          <p:nvPr/>
        </p:nvCxnSpPr>
        <p:spPr>
          <a:xfrm flipV="1">
            <a:off x="1937448" y="4105656"/>
            <a:ext cx="2479104" cy="1525354"/>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AC12E27-5564-DAD9-9A09-55400D4AC0B9}"/>
              </a:ext>
            </a:extLst>
          </p:cNvPr>
          <p:cNvCxnSpPr>
            <a:cxnSpLocks/>
          </p:cNvCxnSpPr>
          <p:nvPr/>
        </p:nvCxnSpPr>
        <p:spPr>
          <a:xfrm flipH="1" flipV="1">
            <a:off x="3587625" y="3796017"/>
            <a:ext cx="627759" cy="18667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03C8847A-8DC4-A788-B7EA-A40507D54206}"/>
              </a:ext>
            </a:extLst>
          </p:cNvPr>
          <p:cNvSpPr/>
          <p:nvPr/>
        </p:nvSpPr>
        <p:spPr>
          <a:xfrm>
            <a:off x="3665687" y="3080607"/>
            <a:ext cx="427282" cy="3619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30" name="Straight Arrow Connector 29">
            <a:extLst>
              <a:ext uri="{FF2B5EF4-FFF2-40B4-BE49-F238E27FC236}">
                <a16:creationId xmlns:a16="http://schemas.microsoft.com/office/drawing/2014/main" id="{05324896-8F7A-9341-D9A3-31FC70F5B662}"/>
              </a:ext>
            </a:extLst>
          </p:cNvPr>
          <p:cNvCxnSpPr>
            <a:cxnSpLocks/>
          </p:cNvCxnSpPr>
          <p:nvPr/>
        </p:nvCxnSpPr>
        <p:spPr>
          <a:xfrm flipV="1">
            <a:off x="5915721" y="5316102"/>
            <a:ext cx="702120" cy="3392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4654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882F165-ADAE-A538-B7B3-DCECFFD97C1D}"/>
              </a:ext>
            </a:extLst>
          </p:cNvPr>
          <p:cNvSpPr>
            <a:spLocks noGrp="1"/>
          </p:cNvSpPr>
          <p:nvPr>
            <p:ph type="dt" sz="half" idx="10"/>
          </p:nvPr>
        </p:nvSpPr>
        <p:spPr/>
        <p:txBody>
          <a:bodyPr/>
          <a:lstStyle/>
          <a:p>
            <a:r>
              <a:rPr lang="en-US"/>
              <a:t>V.3 Sept 2023 </a:t>
            </a:r>
            <a:endParaRPr lang="en-GB"/>
          </a:p>
        </p:txBody>
      </p:sp>
      <p:sp>
        <p:nvSpPr>
          <p:cNvPr id="7" name="Title 2">
            <a:extLst>
              <a:ext uri="{FF2B5EF4-FFF2-40B4-BE49-F238E27FC236}">
                <a16:creationId xmlns:a16="http://schemas.microsoft.com/office/drawing/2014/main" id="{6C25CAAE-2EF6-45C1-DDC6-8DC923C89B4D}"/>
              </a:ext>
            </a:extLst>
          </p:cNvPr>
          <p:cNvSpPr>
            <a:spLocks noGrp="1"/>
          </p:cNvSpPr>
          <p:nvPr>
            <p:ph type="ctrTitle"/>
          </p:nvPr>
        </p:nvSpPr>
        <p:spPr>
          <a:xfrm>
            <a:off x="4783646" y="234318"/>
            <a:ext cx="6253162" cy="1549415"/>
          </a:xfrm>
        </p:spPr>
        <p:txBody>
          <a:bodyPr/>
          <a:lstStyle/>
          <a:p>
            <a:r>
              <a:rPr lang="en-GB" dirty="0"/>
              <a:t>Using Zoom today on </a:t>
            </a:r>
            <a:r>
              <a:rPr lang="en-GB" dirty="0" err="1"/>
              <a:t>ipad</a:t>
            </a:r>
            <a:endParaRPr lang="en-GB" dirty="0"/>
          </a:p>
        </p:txBody>
      </p:sp>
      <p:sp>
        <p:nvSpPr>
          <p:cNvPr id="8" name="Text Placeholder 2">
            <a:extLst>
              <a:ext uri="{FF2B5EF4-FFF2-40B4-BE49-F238E27FC236}">
                <a16:creationId xmlns:a16="http://schemas.microsoft.com/office/drawing/2014/main" id="{3F8DD696-0554-8032-FA2E-450A96E682B2}"/>
              </a:ext>
            </a:extLst>
          </p:cNvPr>
          <p:cNvSpPr txBox="1">
            <a:spLocks/>
          </p:cNvSpPr>
          <p:nvPr/>
        </p:nvSpPr>
        <p:spPr bwMode="auto">
          <a:xfrm>
            <a:off x="1729139" y="2170408"/>
            <a:ext cx="7813642" cy="38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500" dirty="0">
                <a:latin typeface="Trebuchet MS" panose="020B0603020202020204" pitchFamily="34" charset="0"/>
              </a:rPr>
              <a:t>Click on the black beneath the whiteboard and a pencil will appear with the name of the person who created the whiteboard.   </a:t>
            </a:r>
          </a:p>
        </p:txBody>
      </p:sp>
      <p:pic>
        <p:nvPicPr>
          <p:cNvPr id="9" name="Picture 8">
            <a:extLst>
              <a:ext uri="{FF2B5EF4-FFF2-40B4-BE49-F238E27FC236}">
                <a16:creationId xmlns:a16="http://schemas.microsoft.com/office/drawing/2014/main" id="{FC26BCE6-5864-B384-92EE-2D278E1B887F}"/>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3203" y="3071490"/>
            <a:ext cx="4109850" cy="2459707"/>
          </a:xfrm>
          <a:prstGeom prst="rect">
            <a:avLst/>
          </a:prstGeom>
          <a:noFill/>
          <a:ln>
            <a:solidFill>
              <a:srgbClr val="002060"/>
            </a:solidFill>
          </a:ln>
        </p:spPr>
      </p:pic>
      <p:sp>
        <p:nvSpPr>
          <p:cNvPr id="10" name="Rectangle 9">
            <a:extLst>
              <a:ext uri="{FF2B5EF4-FFF2-40B4-BE49-F238E27FC236}">
                <a16:creationId xmlns:a16="http://schemas.microsoft.com/office/drawing/2014/main" id="{807650B6-7B3C-EDDD-DFE4-C2C1B0B54C0B}"/>
              </a:ext>
            </a:extLst>
          </p:cNvPr>
          <p:cNvSpPr/>
          <p:nvPr/>
        </p:nvSpPr>
        <p:spPr>
          <a:xfrm>
            <a:off x="3325741" y="5785070"/>
            <a:ext cx="3294623" cy="820930"/>
          </a:xfrm>
          <a:prstGeom prst="rect">
            <a:avLst/>
          </a:prstGeom>
        </p:spPr>
        <p:txBody>
          <a:bodyPr wrap="square">
            <a:spAutoFit/>
          </a:bodyPr>
          <a:lstStyle/>
          <a:p>
            <a:pPr>
              <a:lnSpc>
                <a:spcPct val="107000"/>
              </a:lnSpc>
              <a:spcAft>
                <a:spcPts val="558"/>
              </a:spcAft>
            </a:pPr>
            <a:r>
              <a:rPr lang="en-GB" sz="1500" dirty="0">
                <a:latin typeface="Trebuchet MS" panose="020B0603020202020204" pitchFamily="34" charset="0"/>
                <a:ea typeface="Calibri" panose="020F0502020204030204" pitchFamily="34" charset="0"/>
                <a:cs typeface="Times New Roman" panose="02020603050405020304" pitchFamily="18" charset="0"/>
              </a:rPr>
              <a:t>The pencil will expand to show the menu for typing or drawing on the whiteboard. </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29DA695-A7B1-10A3-6DA9-028B89674783}"/>
              </a:ext>
            </a:extLst>
          </p:cNvPr>
          <p:cNvPicPr/>
          <p:nvPr/>
        </p:nvPicPr>
        <p:blipFill rotWithShape="1">
          <a:blip r:embed="rId3" cstate="email">
            <a:extLst>
              <a:ext uri="{28A0092B-C50C-407E-A947-70E740481C1C}">
                <a14:useLocalDpi xmlns:a14="http://schemas.microsoft.com/office/drawing/2010/main" val="0"/>
              </a:ext>
            </a:extLst>
          </a:blip>
          <a:srcRect l="-4240" t="85695" r="28087" b="737"/>
          <a:stretch/>
        </p:blipFill>
        <p:spPr bwMode="auto">
          <a:xfrm>
            <a:off x="6926960" y="4488830"/>
            <a:ext cx="4109848" cy="787784"/>
          </a:xfrm>
          <a:prstGeom prst="rect">
            <a:avLst/>
          </a:prstGeom>
          <a:noFill/>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8F4298A6-759D-9E37-C513-A66263E76642}"/>
              </a:ext>
            </a:extLst>
          </p:cNvPr>
          <p:cNvSpPr/>
          <p:nvPr/>
        </p:nvSpPr>
        <p:spPr>
          <a:xfrm>
            <a:off x="9838860" y="5695170"/>
            <a:ext cx="1681693" cy="784830"/>
          </a:xfrm>
          <a:prstGeom prst="rect">
            <a:avLst/>
          </a:prstGeom>
        </p:spPr>
        <p:txBody>
          <a:bodyPr wrap="square">
            <a:spAutoFit/>
          </a:bodyPr>
          <a:lstStyle/>
          <a:p>
            <a:pPr marL="152391" algn="ctr"/>
            <a:r>
              <a:rPr lang="en-GB" sz="1500" dirty="0">
                <a:latin typeface="Trebuchet MS" panose="020B0603020202020204" pitchFamily="34" charset="0"/>
              </a:rPr>
              <a:t>Click T for text to type on the whiteboard</a:t>
            </a:r>
          </a:p>
        </p:txBody>
      </p:sp>
      <p:sp>
        <p:nvSpPr>
          <p:cNvPr id="13" name="Oval 12">
            <a:extLst>
              <a:ext uri="{FF2B5EF4-FFF2-40B4-BE49-F238E27FC236}">
                <a16:creationId xmlns:a16="http://schemas.microsoft.com/office/drawing/2014/main" id="{70240575-E7D6-F974-219C-7D98D3D2C1FA}"/>
              </a:ext>
            </a:extLst>
          </p:cNvPr>
          <p:cNvSpPr/>
          <p:nvPr/>
        </p:nvSpPr>
        <p:spPr>
          <a:xfrm>
            <a:off x="9189368" y="4703648"/>
            <a:ext cx="353413" cy="3581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50"/>
          </a:p>
        </p:txBody>
      </p:sp>
      <p:cxnSp>
        <p:nvCxnSpPr>
          <p:cNvPr id="14" name="Straight Arrow Connector 13">
            <a:extLst>
              <a:ext uri="{FF2B5EF4-FFF2-40B4-BE49-F238E27FC236}">
                <a16:creationId xmlns:a16="http://schemas.microsoft.com/office/drawing/2014/main" id="{B6BA9F12-49D9-F1CE-1A91-668FFA866010}"/>
              </a:ext>
            </a:extLst>
          </p:cNvPr>
          <p:cNvCxnSpPr>
            <a:cxnSpLocks/>
          </p:cNvCxnSpPr>
          <p:nvPr/>
        </p:nvCxnSpPr>
        <p:spPr>
          <a:xfrm flipV="1">
            <a:off x="6926960" y="5531197"/>
            <a:ext cx="681413" cy="57845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6F8FE59-41FD-8DA8-5899-0FEE94F7F163}"/>
              </a:ext>
            </a:extLst>
          </p:cNvPr>
          <p:cNvCxnSpPr>
            <a:cxnSpLocks/>
          </p:cNvCxnSpPr>
          <p:nvPr/>
        </p:nvCxnSpPr>
        <p:spPr>
          <a:xfrm flipH="1" flipV="1">
            <a:off x="1122947" y="5695170"/>
            <a:ext cx="1812424" cy="49060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389B19C-7405-0C74-8286-D32198108AAC}"/>
              </a:ext>
            </a:extLst>
          </p:cNvPr>
          <p:cNvCxnSpPr/>
          <p:nvPr/>
        </p:nvCxnSpPr>
        <p:spPr>
          <a:xfrm flipH="1" flipV="1">
            <a:off x="9547254" y="5270483"/>
            <a:ext cx="583211" cy="36036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0851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B0B415-E790-0BAE-8996-98C4E358A07C}"/>
              </a:ext>
            </a:extLst>
          </p:cNvPr>
          <p:cNvSpPr>
            <a:spLocks noGrp="1"/>
          </p:cNvSpPr>
          <p:nvPr>
            <p:ph type="title"/>
          </p:nvPr>
        </p:nvSpPr>
        <p:spPr/>
        <p:txBody>
          <a:bodyPr/>
          <a:lstStyle/>
          <a:p>
            <a:r>
              <a:rPr lang="en-GB" dirty="0"/>
              <a:t>Session 3</a:t>
            </a:r>
            <a:br>
              <a:rPr lang="en-GB" dirty="0"/>
            </a:br>
            <a:br>
              <a:rPr lang="en-GB" dirty="0"/>
            </a:br>
            <a:r>
              <a:rPr lang="en-GB" dirty="0"/>
              <a:t>Major illness</a:t>
            </a:r>
          </a:p>
        </p:txBody>
      </p:sp>
      <p:sp>
        <p:nvSpPr>
          <p:cNvPr id="9" name="Text Placeholder 8">
            <a:extLst>
              <a:ext uri="{FF2B5EF4-FFF2-40B4-BE49-F238E27FC236}">
                <a16:creationId xmlns:a16="http://schemas.microsoft.com/office/drawing/2014/main" id="{80CDD902-870E-3314-FA67-8193B13AE7CB}"/>
              </a:ext>
            </a:extLst>
          </p:cNvPr>
          <p:cNvSpPr>
            <a:spLocks noGrp="1"/>
          </p:cNvSpPr>
          <p:nvPr>
            <p:ph type="body" idx="1"/>
          </p:nvPr>
        </p:nvSpPr>
        <p:spPr>
          <a:xfrm>
            <a:off x="5515831" y="549275"/>
            <a:ext cx="5616638" cy="4229050"/>
          </a:xfrm>
        </p:spPr>
        <p:txBody>
          <a:bodyPr/>
          <a:lstStyle/>
          <a:p>
            <a:pPr marL="342900" lvl="0" indent="-342900" fontAlgn="base">
              <a:buFont typeface="Symbol" panose="05050102010706020507" pitchFamily="18" charset="2"/>
              <a:buChar char=""/>
            </a:pPr>
            <a:r>
              <a:rPr lang="en-GB" sz="2400" dirty="0">
                <a:effectLst/>
                <a:latin typeface="Trebuchet MS" panose="020B0603020202020204" pitchFamily="34" charset="0"/>
                <a:ea typeface="Times New Roman" panose="02020603050405020304" pitchFamily="18" charset="0"/>
              </a:rPr>
              <a:t>Asthma </a:t>
            </a:r>
          </a:p>
          <a:p>
            <a:pPr marL="342900" lvl="0" indent="-342900" fontAlgn="base">
              <a:buFont typeface="Symbol" panose="05050102010706020507" pitchFamily="18" charset="2"/>
              <a:buChar char=""/>
            </a:pPr>
            <a:r>
              <a:rPr lang="en-GB" sz="2400" dirty="0">
                <a:effectLst/>
                <a:latin typeface="Trebuchet MS" panose="020B0603020202020204" pitchFamily="34" charset="0"/>
                <a:ea typeface="Times New Roman" panose="02020603050405020304" pitchFamily="18" charset="0"/>
              </a:rPr>
              <a:t>Anaphylaxis </a:t>
            </a:r>
          </a:p>
          <a:p>
            <a:pPr marL="342900" lvl="0" indent="-342900" fontAlgn="base">
              <a:buFont typeface="Symbol" panose="05050102010706020507" pitchFamily="18" charset="2"/>
              <a:buChar char=""/>
            </a:pPr>
            <a:r>
              <a:rPr lang="en-GB" sz="2400" dirty="0">
                <a:effectLst/>
                <a:latin typeface="Trebuchet MS" panose="020B0603020202020204" pitchFamily="34" charset="0"/>
                <a:ea typeface="Times New Roman" panose="02020603050405020304" pitchFamily="18" charset="0"/>
              </a:rPr>
              <a:t>Heart attack </a:t>
            </a:r>
          </a:p>
          <a:p>
            <a:pPr marL="342900" lvl="0" indent="-342900" fontAlgn="base">
              <a:buFont typeface="Symbol" panose="05050102010706020507" pitchFamily="18" charset="2"/>
              <a:buChar char=""/>
            </a:pPr>
            <a:r>
              <a:rPr lang="en-GB" sz="2400" dirty="0">
                <a:effectLst/>
                <a:latin typeface="Trebuchet MS" panose="020B0603020202020204" pitchFamily="34" charset="0"/>
                <a:ea typeface="Times New Roman" panose="02020603050405020304" pitchFamily="18" charset="0"/>
              </a:rPr>
              <a:t>Stroke </a:t>
            </a:r>
          </a:p>
          <a:p>
            <a:pPr marL="342900" lvl="0" indent="-342900" fontAlgn="base">
              <a:buFont typeface="Symbol" panose="05050102010706020507" pitchFamily="18" charset="2"/>
              <a:buChar char=""/>
            </a:pPr>
            <a:r>
              <a:rPr lang="en-GB" sz="2400" dirty="0">
                <a:effectLst/>
                <a:latin typeface="Trebuchet MS" panose="020B0603020202020204" pitchFamily="34" charset="0"/>
                <a:ea typeface="Times New Roman" panose="02020603050405020304" pitchFamily="18" charset="0"/>
              </a:rPr>
              <a:t>Seizures </a:t>
            </a:r>
          </a:p>
          <a:p>
            <a:pPr marL="342900" lvl="0" indent="-342900" fontAlgn="base">
              <a:buFont typeface="Symbol" panose="05050102010706020507" pitchFamily="18" charset="2"/>
              <a:buChar char=""/>
            </a:pPr>
            <a:r>
              <a:rPr lang="en-GB" sz="2400" dirty="0">
                <a:effectLst/>
                <a:latin typeface="Trebuchet MS" panose="020B0603020202020204" pitchFamily="34" charset="0"/>
                <a:ea typeface="Times New Roman" panose="02020603050405020304" pitchFamily="18" charset="0"/>
              </a:rPr>
              <a:t>Diabetes </a:t>
            </a:r>
            <a:endParaRPr lang="en-GB" sz="2400" dirty="0">
              <a:latin typeface="Trebuchet MS" panose="020B060302020202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2400" dirty="0">
                <a:effectLst/>
                <a:latin typeface="Trebuchet MS" panose="020B0603020202020204" pitchFamily="34" charset="0"/>
                <a:ea typeface="Calibri" panose="020F0502020204030204" pitchFamily="34" charset="0"/>
                <a:cs typeface="Times New Roman" panose="02020603050405020304" pitchFamily="18" charset="0"/>
              </a:rPr>
              <a:t>Sepsis/Meningitis </a:t>
            </a:r>
            <a:endParaRPr lang="en-GB" sz="2800" dirty="0">
              <a:latin typeface="Trebuchet MS" panose="020B0603020202020204" pitchFamily="34" charset="0"/>
            </a:endParaRPr>
          </a:p>
          <a:p>
            <a:pPr marL="342900" indent="-342900">
              <a:buFont typeface="Arial" panose="020B0604020202020204" pitchFamily="34" charset="0"/>
              <a:buChar char="•"/>
            </a:pPr>
            <a:endParaRPr lang="en-GB" sz="2400" dirty="0">
              <a:latin typeface="Trebuchet MS (Body)"/>
            </a:endParaRPr>
          </a:p>
          <a:p>
            <a:pPr marL="342900" indent="-342900">
              <a:buFont typeface="Arial" panose="020B0604020202020204" pitchFamily="34" charset="0"/>
              <a:buChar char="•"/>
            </a:pPr>
            <a:endParaRPr lang="en-GB" sz="2400" dirty="0">
              <a:solidFill>
                <a:srgbClr val="5087C7"/>
              </a:solidFill>
              <a:latin typeface="Trebuchet MS" panose="020B0603020202020204" pitchFamily="34" charset="0"/>
            </a:endParaRPr>
          </a:p>
          <a:p>
            <a:endParaRPr lang="en-GB" dirty="0"/>
          </a:p>
        </p:txBody>
      </p:sp>
      <p:sp>
        <p:nvSpPr>
          <p:cNvPr id="5" name="Date Placeholder 4">
            <a:extLst>
              <a:ext uri="{FF2B5EF4-FFF2-40B4-BE49-F238E27FC236}">
                <a16:creationId xmlns:a16="http://schemas.microsoft.com/office/drawing/2014/main" id="{0D420544-D638-91E2-4139-41536AB42269}"/>
              </a:ext>
            </a:extLst>
          </p:cNvPr>
          <p:cNvSpPr>
            <a:spLocks noGrp="1"/>
          </p:cNvSpPr>
          <p:nvPr>
            <p:ph type="dt" sz="half" idx="10"/>
          </p:nvPr>
        </p:nvSpPr>
        <p:spPr/>
        <p:txBody>
          <a:bodyPr/>
          <a:lstStyle/>
          <a:p>
            <a:r>
              <a:rPr lang="en-US"/>
              <a:t>V.3 Sept 2023 </a:t>
            </a:r>
            <a:endParaRPr lang="en-GB"/>
          </a:p>
        </p:txBody>
      </p:sp>
      <p:pic>
        <p:nvPicPr>
          <p:cNvPr id="11" name="Picture 10" descr="A picture containing drawing&#10;&#10;Description automatically generated">
            <a:extLst>
              <a:ext uri="{FF2B5EF4-FFF2-40B4-BE49-F238E27FC236}">
                <a16:creationId xmlns:a16="http://schemas.microsoft.com/office/drawing/2014/main" id="{814411B1-2A42-8C47-9A4F-A42A777D08AD}"/>
              </a:ext>
            </a:extLst>
          </p:cNvPr>
          <p:cNvPicPr>
            <a:picLocks noChangeAspect="1"/>
          </p:cNvPicPr>
          <p:nvPr/>
        </p:nvPicPr>
        <p:blipFill>
          <a:blip r:embed="rId3"/>
          <a:stretch>
            <a:fillRect/>
          </a:stretch>
        </p:blipFill>
        <p:spPr>
          <a:xfrm>
            <a:off x="9574941" y="4850486"/>
            <a:ext cx="1557528" cy="155752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AA72F42-F802-9373-1C9D-D5AD1191FBD6}"/>
              </a:ext>
            </a:extLst>
          </p:cNvPr>
          <p:cNvPicPr>
            <a:picLocks noChangeAspect="1"/>
          </p:cNvPicPr>
          <p:nvPr/>
        </p:nvPicPr>
        <p:blipFill>
          <a:blip r:embed="rId4"/>
          <a:stretch>
            <a:fillRect/>
          </a:stretch>
        </p:blipFill>
        <p:spPr>
          <a:xfrm>
            <a:off x="7736586" y="4850486"/>
            <a:ext cx="1557528" cy="1557528"/>
          </a:xfrm>
          <a:prstGeom prst="rect">
            <a:avLst/>
          </a:prstGeom>
        </p:spPr>
      </p:pic>
    </p:spTree>
    <p:extLst>
      <p:ext uri="{BB962C8B-B14F-4D97-AF65-F5344CB8AC3E}">
        <p14:creationId xmlns:p14="http://schemas.microsoft.com/office/powerpoint/2010/main" val="33558530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4CC1-1F7B-3EDF-D426-C03853184664}"/>
              </a:ext>
            </a:extLst>
          </p:cNvPr>
          <p:cNvSpPr>
            <a:spLocks noGrp="1"/>
          </p:cNvSpPr>
          <p:nvPr>
            <p:ph type="title"/>
          </p:nvPr>
        </p:nvSpPr>
        <p:spPr>
          <a:xfrm>
            <a:off x="1620000" y="549275"/>
            <a:ext cx="9576638" cy="2193925"/>
          </a:xfrm>
        </p:spPr>
        <p:txBody>
          <a:bodyPr anchor="b">
            <a:normAutofit/>
          </a:bodyPr>
          <a:lstStyle/>
          <a:p>
            <a:r>
              <a:rPr lang="en-GB" dirty="0"/>
              <a:t>How confident are you feeling about being a first aider at Girlguiding? </a:t>
            </a:r>
          </a:p>
        </p:txBody>
      </p:sp>
      <p:sp>
        <p:nvSpPr>
          <p:cNvPr id="5" name="Shape 71">
            <a:extLst>
              <a:ext uri="{FF2B5EF4-FFF2-40B4-BE49-F238E27FC236}">
                <a16:creationId xmlns:a16="http://schemas.microsoft.com/office/drawing/2014/main" id="{3DC6DBDF-1364-039E-A7B5-8DDEFEAE9887}"/>
              </a:ext>
            </a:extLst>
          </p:cNvPr>
          <p:cNvSpPr txBox="1">
            <a:spLocks noGrp="1"/>
          </p:cNvSpPr>
          <p:nvPr>
            <p:ph type="body" idx="1"/>
          </p:nvPr>
        </p:nvSpPr>
        <p:spPr>
          <a:xfrm>
            <a:off x="1141698" y="3714286"/>
            <a:ext cx="9576638" cy="2193925"/>
          </a:xfrm>
        </p:spPr>
        <p:txBody>
          <a:bodyPr lIns="0" tIns="0" rIns="0" bIns="0" anchorCtr="0">
            <a:normAutofit/>
          </a:bodyPr>
          <a:lstStyle>
            <a:lvl1pPr algn="l" rtl="0" eaLnBrk="1" fontAlgn="base" hangingPunct="1">
              <a:lnSpc>
                <a:spcPct val="85000"/>
              </a:lnSpc>
              <a:spcBef>
                <a:spcPct val="0"/>
              </a:spcBef>
              <a:spcAft>
                <a:spcPct val="0"/>
              </a:spcAft>
              <a:defRPr sz="3323" b="1">
                <a:solidFill>
                  <a:schemeClr val="tx2"/>
                </a:solidFill>
                <a:latin typeface="+mj-lt"/>
                <a:ea typeface="ＭＳ Ｐゴシック" charset="0"/>
                <a:cs typeface="+mj-cs"/>
              </a:defRPr>
            </a:lvl1pPr>
            <a:lvl2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2pPr>
            <a:lvl3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3pPr>
            <a:lvl4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4pPr>
            <a:lvl5pPr algn="l" rtl="0" eaLnBrk="1" fontAlgn="base" hangingPunct="1">
              <a:lnSpc>
                <a:spcPct val="85000"/>
              </a:lnSpc>
              <a:spcBef>
                <a:spcPct val="0"/>
              </a:spcBef>
              <a:spcAft>
                <a:spcPct val="0"/>
              </a:spcAft>
              <a:defRPr sz="3323" b="1">
                <a:solidFill>
                  <a:schemeClr val="tx2"/>
                </a:solidFill>
                <a:latin typeface="Arial" charset="0"/>
                <a:ea typeface="ＭＳ Ｐゴシック" charset="0"/>
              </a:defRPr>
            </a:lvl5pPr>
            <a:lvl6pPr marL="422041" algn="l" rtl="0" eaLnBrk="1" fontAlgn="base" hangingPunct="1">
              <a:lnSpc>
                <a:spcPct val="85000"/>
              </a:lnSpc>
              <a:spcBef>
                <a:spcPct val="0"/>
              </a:spcBef>
              <a:spcAft>
                <a:spcPct val="0"/>
              </a:spcAft>
              <a:defRPr sz="3323" b="1">
                <a:solidFill>
                  <a:schemeClr val="tx2"/>
                </a:solidFill>
                <a:latin typeface="Arial" charset="0"/>
              </a:defRPr>
            </a:lvl6pPr>
            <a:lvl7pPr marL="844083" algn="l" rtl="0" eaLnBrk="1" fontAlgn="base" hangingPunct="1">
              <a:lnSpc>
                <a:spcPct val="85000"/>
              </a:lnSpc>
              <a:spcBef>
                <a:spcPct val="0"/>
              </a:spcBef>
              <a:spcAft>
                <a:spcPct val="0"/>
              </a:spcAft>
              <a:defRPr sz="3323" b="1">
                <a:solidFill>
                  <a:schemeClr val="tx2"/>
                </a:solidFill>
                <a:latin typeface="Arial" charset="0"/>
              </a:defRPr>
            </a:lvl7pPr>
            <a:lvl8pPr marL="1266124" algn="l" rtl="0" eaLnBrk="1" fontAlgn="base" hangingPunct="1">
              <a:lnSpc>
                <a:spcPct val="85000"/>
              </a:lnSpc>
              <a:spcBef>
                <a:spcPct val="0"/>
              </a:spcBef>
              <a:spcAft>
                <a:spcPct val="0"/>
              </a:spcAft>
              <a:defRPr sz="3323" b="1">
                <a:solidFill>
                  <a:schemeClr val="tx2"/>
                </a:solidFill>
                <a:latin typeface="Arial" charset="0"/>
              </a:defRPr>
            </a:lvl8pPr>
            <a:lvl9pPr marL="1688165" algn="l" rtl="0" eaLnBrk="1" fontAlgn="base" hangingPunct="1">
              <a:lnSpc>
                <a:spcPct val="85000"/>
              </a:lnSpc>
              <a:spcBef>
                <a:spcPct val="0"/>
              </a:spcBef>
              <a:spcAft>
                <a:spcPct val="0"/>
              </a:spcAft>
              <a:defRPr sz="3323" b="1">
                <a:solidFill>
                  <a:schemeClr val="tx2"/>
                </a:solidFill>
                <a:latin typeface="Arial" charset="0"/>
              </a:defRPr>
            </a:lvl9pPr>
          </a:lstStyle>
          <a:p>
            <a:pPr>
              <a:spcBef>
                <a:spcPts val="0"/>
              </a:spcBef>
              <a:spcAft>
                <a:spcPts val="600"/>
              </a:spcAft>
              <a:buSzPct val="25000"/>
            </a:pPr>
            <a:r>
              <a:rPr lang="en-GB" sz="9600" dirty="0">
                <a:solidFill>
                  <a:schemeClr val="bg1"/>
                </a:solidFill>
              </a:rPr>
              <a:t>1    2    3    4    5</a:t>
            </a:r>
          </a:p>
        </p:txBody>
      </p:sp>
      <p:sp>
        <p:nvSpPr>
          <p:cNvPr id="4" name="Date Placeholder 3">
            <a:extLst>
              <a:ext uri="{FF2B5EF4-FFF2-40B4-BE49-F238E27FC236}">
                <a16:creationId xmlns:a16="http://schemas.microsoft.com/office/drawing/2014/main" id="{2657B59F-78E5-688D-46DD-BC141FD291B5}"/>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27595429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andage, Cloth, Strips, Historical Medicine">
            <a:extLst>
              <a:ext uri="{FF2B5EF4-FFF2-40B4-BE49-F238E27FC236}">
                <a16:creationId xmlns:a16="http://schemas.microsoft.com/office/drawing/2014/main" id="{D94460C7-EAE7-039B-BF5B-3E7C72960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9" r="10080" b="1"/>
          <a:stretch/>
        </p:blipFill>
        <p:spPr bwMode="auto">
          <a:xfrm>
            <a:off x="4212001" y="10"/>
            <a:ext cx="7984707" cy="685799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rgbClr val="FFFFFF"/>
          </a:solidFill>
          <a:ln>
            <a:noFill/>
          </a:ln>
        </p:spPr>
      </p:pic>
      <p:sp>
        <p:nvSpPr>
          <p:cNvPr id="4" name="Date Placeholder 3">
            <a:extLst>
              <a:ext uri="{FF2B5EF4-FFF2-40B4-BE49-F238E27FC236}">
                <a16:creationId xmlns:a16="http://schemas.microsoft.com/office/drawing/2014/main" id="{C65DDBA0-120A-FD04-BDA3-93074128EC46}"/>
              </a:ext>
            </a:extLst>
          </p:cNvPr>
          <p:cNvSpPr>
            <a:spLocks noGrp="1"/>
          </p:cNvSpPr>
          <p:nvPr>
            <p:ph type="dt" sz="half" idx="10"/>
          </p:nvPr>
        </p:nvSpPr>
        <p:spPr>
          <a:xfrm>
            <a:off x="2035310" y="6480000"/>
            <a:ext cx="1092901" cy="252000"/>
          </a:xfrm>
        </p:spPr>
        <p:txBody>
          <a:bodyPr anchor="t">
            <a:normAutofit/>
          </a:bodyPr>
          <a:lstStyle/>
          <a:p>
            <a:pPr>
              <a:spcAft>
                <a:spcPts val="600"/>
              </a:spcAft>
            </a:pPr>
            <a:r>
              <a:rPr lang="en-US"/>
              <a:t>V.3 Sept 2023 </a:t>
            </a:r>
            <a:endParaRPr lang="en-GB"/>
          </a:p>
        </p:txBody>
      </p:sp>
    </p:spTree>
    <p:extLst>
      <p:ext uri="{BB962C8B-B14F-4D97-AF65-F5344CB8AC3E}">
        <p14:creationId xmlns:p14="http://schemas.microsoft.com/office/powerpoint/2010/main" val="37684891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AD2E-8B9B-5E93-D0ED-BAD1B0394911}"/>
              </a:ext>
            </a:extLst>
          </p:cNvPr>
          <p:cNvSpPr>
            <a:spLocks noGrp="1"/>
          </p:cNvSpPr>
          <p:nvPr>
            <p:ph type="title"/>
          </p:nvPr>
        </p:nvSpPr>
        <p:spPr/>
        <p:txBody>
          <a:bodyPr/>
          <a:lstStyle/>
          <a:p>
            <a:r>
              <a:rPr lang="en-GB" dirty="0"/>
              <a:t>Asthma</a:t>
            </a:r>
          </a:p>
        </p:txBody>
      </p:sp>
      <p:sp>
        <p:nvSpPr>
          <p:cNvPr id="3" name="Content Placeholder 2">
            <a:extLst>
              <a:ext uri="{FF2B5EF4-FFF2-40B4-BE49-F238E27FC236}">
                <a16:creationId xmlns:a16="http://schemas.microsoft.com/office/drawing/2014/main" id="{AD22319C-163B-24F2-3B89-715AD7B58094}"/>
              </a:ext>
            </a:extLst>
          </p:cNvPr>
          <p:cNvSpPr>
            <a:spLocks noGrp="1"/>
          </p:cNvSpPr>
          <p:nvPr>
            <p:ph sz="half" idx="1"/>
          </p:nvPr>
        </p:nvSpPr>
        <p:spPr/>
        <p:txBody>
          <a:bodyPr/>
          <a:lstStyle/>
          <a:p>
            <a:r>
              <a:rPr lang="en-GB" dirty="0"/>
              <a:t>What is asthma?</a:t>
            </a:r>
          </a:p>
        </p:txBody>
      </p:sp>
      <p:sp>
        <p:nvSpPr>
          <p:cNvPr id="4" name="Content Placeholder 3">
            <a:extLst>
              <a:ext uri="{FF2B5EF4-FFF2-40B4-BE49-F238E27FC236}">
                <a16:creationId xmlns:a16="http://schemas.microsoft.com/office/drawing/2014/main" id="{7223AD77-A2CF-C9C5-A532-1D8D24E81E2A}"/>
              </a:ext>
            </a:extLst>
          </p:cNvPr>
          <p:cNvSpPr>
            <a:spLocks noGrp="1"/>
          </p:cNvSpPr>
          <p:nvPr>
            <p:ph sz="half" idx="2"/>
          </p:nvPr>
        </p:nvSpPr>
        <p:spPr/>
        <p:txBody>
          <a:bodyPr/>
          <a:lstStyle/>
          <a:p>
            <a:r>
              <a:rPr lang="en-GB" dirty="0"/>
              <a:t>What are the signs and symptoms:?</a:t>
            </a:r>
          </a:p>
        </p:txBody>
      </p:sp>
      <p:sp>
        <p:nvSpPr>
          <p:cNvPr id="5" name="Date Placeholder 4">
            <a:extLst>
              <a:ext uri="{FF2B5EF4-FFF2-40B4-BE49-F238E27FC236}">
                <a16:creationId xmlns:a16="http://schemas.microsoft.com/office/drawing/2014/main" id="{7CE6CF03-FCF9-58D2-4089-5C86C1418CCC}"/>
              </a:ext>
            </a:extLst>
          </p:cNvPr>
          <p:cNvSpPr>
            <a:spLocks noGrp="1"/>
          </p:cNvSpPr>
          <p:nvPr>
            <p:ph type="dt" sz="half" idx="10"/>
          </p:nvPr>
        </p:nvSpPr>
        <p:spPr/>
        <p:txBody>
          <a:bodyPr/>
          <a:lstStyle/>
          <a:p>
            <a:r>
              <a:rPr lang="en-US"/>
              <a:t>V.3 Sept 2023 </a:t>
            </a:r>
            <a:endParaRPr lang="en-GB" dirty="0"/>
          </a:p>
        </p:txBody>
      </p:sp>
      <p:pic>
        <p:nvPicPr>
          <p:cNvPr id="8" name="Picture 7" descr="The difference between a reliever and preventer inhaler for asthma | First  Aid for Free">
            <a:extLst>
              <a:ext uri="{FF2B5EF4-FFF2-40B4-BE49-F238E27FC236}">
                <a16:creationId xmlns:a16="http://schemas.microsoft.com/office/drawing/2014/main" id="{C4E412EE-949B-0721-7669-E3B2213AB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325" y="3100156"/>
            <a:ext cx="3108870" cy="2217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10;&#10;Description automatically generated">
            <a:extLst>
              <a:ext uri="{FF2B5EF4-FFF2-40B4-BE49-F238E27FC236}">
                <a16:creationId xmlns:a16="http://schemas.microsoft.com/office/drawing/2014/main" id="{8FDA74CE-F1F0-8955-D3DA-9087CBB0B750}"/>
              </a:ext>
            </a:extLst>
          </p:cNvPr>
          <p:cNvPicPr>
            <a:picLocks noChangeAspect="1"/>
          </p:cNvPicPr>
          <p:nvPr/>
        </p:nvPicPr>
        <p:blipFill>
          <a:blip r:embed="rId4"/>
          <a:stretch>
            <a:fillRect/>
          </a:stretch>
        </p:blipFill>
        <p:spPr>
          <a:xfrm>
            <a:off x="7455735" y="2879879"/>
            <a:ext cx="2657805" cy="2657805"/>
          </a:xfrm>
          <a:prstGeom prst="rect">
            <a:avLst/>
          </a:prstGeom>
        </p:spPr>
      </p:pic>
    </p:spTree>
    <p:extLst>
      <p:ext uri="{BB962C8B-B14F-4D97-AF65-F5344CB8AC3E}">
        <p14:creationId xmlns:p14="http://schemas.microsoft.com/office/powerpoint/2010/main" val="791611678"/>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000000"/>
      </a:dk2>
      <a:lt2>
        <a:srgbClr val="4E88C7"/>
      </a:lt2>
      <a:accent1>
        <a:srgbClr val="009DAD"/>
      </a:accent1>
      <a:accent2>
        <a:srgbClr val="F78E1E"/>
      </a:accent2>
      <a:accent3>
        <a:srgbClr val="C40063"/>
      </a:accent3>
      <a:accent4>
        <a:srgbClr val="FFD400"/>
      </a:accent4>
      <a:accent5>
        <a:srgbClr val="8B52A1"/>
      </a:accent5>
      <a:accent6>
        <a:srgbClr val="72BF44"/>
      </a:accent6>
      <a:hlink>
        <a:srgbClr val="0563C1"/>
      </a:hlink>
      <a:folHlink>
        <a:srgbClr val="954F72"/>
      </a:folHlink>
    </a:clrScheme>
    <a:fontScheme name="GirlGuiding Font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19000"/>
          </a:lnSpc>
          <a:spcAft>
            <a:spcPts val="600"/>
          </a:spcAft>
          <a:defRPr sz="27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19000"/>
          </a:lnSpc>
          <a:spcAft>
            <a:spcPts val="600"/>
          </a:spcAft>
          <a:defRPr sz="2700" dirty="0" err="1" smtClean="0"/>
        </a:defPPr>
      </a:lstStyle>
    </a:txDef>
  </a:objectDefaults>
  <a:extraClrSchemeLst/>
  <a:extLst>
    <a:ext uri="{05A4C25C-085E-4340-85A3-A5531E510DB2}">
      <thm15:themeFamily xmlns:thm15="http://schemas.microsoft.com/office/thememl/2012/main" name="Girlguiding_PowerPoint template.potx" id="{73843762-5C56-4F34-BE56-6F21EFE3DB94}" vid="{9E5FB0B2-F0BA-4B72-8F33-4E890DA9C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C7DC3707ACB44C9E286D8864613DFE" ma:contentTypeVersion="17" ma:contentTypeDescription="Create a new document." ma:contentTypeScope="" ma:versionID="ebdbc0c731194fb285186dd48ea40764">
  <xsd:schema xmlns:xsd="http://www.w3.org/2001/XMLSchema" xmlns:xs="http://www.w3.org/2001/XMLSchema" xmlns:p="http://schemas.microsoft.com/office/2006/metadata/properties" xmlns:ns2="49fde611-e198-4fea-aed6-42640448d568" xmlns:ns3="5e387442-bd21-4513-8f35-97c730ab325a" targetNamespace="http://schemas.microsoft.com/office/2006/metadata/properties" ma:root="true" ma:fieldsID="22dcf3c851e2bf04c836b140c308205c" ns2:_="" ns3:_="">
    <xsd:import namespace="49fde611-e198-4fea-aed6-42640448d568"/>
    <xsd:import namespace="5e387442-bd21-4513-8f35-97c730ab325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de611-e198-4fea-aed6-42640448d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68c7b42-a934-412a-b4e1-1b3c5af28e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87442-bd21-4513-8f35-97c730ab325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1643e8-c840-4576-990f-31f82682186e}" ma:internalName="TaxCatchAll" ma:showField="CatchAllData" ma:web="5e387442-bd21-4513-8f35-97c730ab32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387442-bd21-4513-8f35-97c730ab325a" xsi:nil="true"/>
    <lcf76f155ced4ddcb4097134ff3c332f xmlns="49fde611-e198-4fea-aed6-42640448d5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88F85-24A1-4280-BD64-5A1C9A76A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de611-e198-4fea-aed6-42640448d568"/>
    <ds:schemaRef ds:uri="5e387442-bd21-4513-8f35-97c730ab3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418D08-85E4-45A8-8782-5E40919E2218}">
  <ds:schemaRefs>
    <ds:schemaRef ds:uri="http://schemas.microsoft.com/office/2006/metadata/properties"/>
    <ds:schemaRef ds:uri="http://schemas.microsoft.com/office/infopath/2007/PartnerControls"/>
    <ds:schemaRef ds:uri="52341435-2ae1-497e-b3b3-35c701422b45"/>
    <ds:schemaRef ds:uri="5e387442-bd21-4513-8f35-97c730ab325a"/>
    <ds:schemaRef ds:uri="49fde611-e198-4fea-aed6-42640448d568"/>
  </ds:schemaRefs>
</ds:datastoreItem>
</file>

<file path=customXml/itemProps3.xml><?xml version="1.0" encoding="utf-8"?>
<ds:datastoreItem xmlns:ds="http://schemas.openxmlformats.org/officeDocument/2006/customXml" ds:itemID="{A1D0372B-BAEE-491A-B0FC-562DECC3F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Girlguiding_Corporate PowerPoint template</Template>
  <TotalTime>0</TotalTime>
  <Words>4824</Words>
  <Application>Microsoft Office PowerPoint</Application>
  <PresentationFormat>Widescreen</PresentationFormat>
  <Paragraphs>513</Paragraphs>
  <Slides>26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Frutiger W01</vt:lpstr>
      <vt:lpstr>Nunito Sans</vt:lpstr>
      <vt:lpstr>Roboto</vt:lpstr>
      <vt:lpstr>Segoe UI</vt:lpstr>
      <vt:lpstr>Symbol</vt:lpstr>
      <vt:lpstr>Times New Roman</vt:lpstr>
      <vt:lpstr>Trebuchet MS</vt:lpstr>
      <vt:lpstr>Trebuchet MS (Body)</vt:lpstr>
      <vt:lpstr>Girlguiding PPT Theme</vt:lpstr>
      <vt:lpstr>1st Response</vt:lpstr>
      <vt:lpstr>Using Zoom today on laptop or PC</vt:lpstr>
      <vt:lpstr>Using Zoom today on ipad</vt:lpstr>
      <vt:lpstr>Using Zoom today on ipad</vt:lpstr>
      <vt:lpstr>Using Zoom today on ipad</vt:lpstr>
      <vt:lpstr>Session 3  Major illness</vt:lpstr>
      <vt:lpstr>How confident are you feeling about being a first aider at Girlguiding? </vt:lpstr>
      <vt:lpstr>PowerPoint Presentation</vt:lpstr>
      <vt:lpstr>Asthma</vt:lpstr>
      <vt:lpstr>Asthma</vt:lpstr>
      <vt:lpstr>Asthma</vt:lpstr>
      <vt:lpstr>Anaphylaxis</vt:lpstr>
      <vt:lpstr>Anaphylaxis</vt:lpstr>
      <vt:lpstr>Heart attack</vt:lpstr>
      <vt:lpstr>PowerPoint Presentation</vt:lpstr>
      <vt:lpstr>PowerPoint Presentation</vt:lpstr>
      <vt:lpstr>Stroke</vt:lpstr>
      <vt:lpstr>Seizures</vt:lpstr>
      <vt:lpstr>Seizures</vt:lpstr>
      <vt:lpstr>Diabetes</vt:lpstr>
      <vt:lpstr>Diabetes</vt:lpstr>
      <vt:lpstr>Sepsis</vt:lpstr>
      <vt:lpstr>Meningitis</vt:lpstr>
      <vt:lpstr>Q + A</vt:lpstr>
      <vt:lpstr>How confident are you feeling about being a first aider at Girlguiding? </vt:lpstr>
      <vt:lpstr>Summary and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Sarah Webber</dc:creator>
  <cp:lastModifiedBy>Sarah Webber</cp:lastModifiedBy>
  <cp:revision>2</cp:revision>
  <dcterms:created xsi:type="dcterms:W3CDTF">2022-05-06T07:57:33Z</dcterms:created>
  <dcterms:modified xsi:type="dcterms:W3CDTF">2023-11-03T11:21:41Z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0x010100BEC7DC3707ACB44C9E286D8864613DFE</vt:lpwstr>
  </property>
  <property fmtid="{D5CDD505-2E9C-101B-9397-08002B2CF9AE}" pid="3" name="MediaServiceImageTags">
    <vt:lpwstr/>
  </property>
</Properties>
</file>