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384" r:id="rId6"/>
    <p:sldId id="385" r:id="rId7"/>
    <p:sldId id="386" r:id="rId8"/>
    <p:sldId id="387" r:id="rId9"/>
    <p:sldId id="365" r:id="rId10"/>
    <p:sldId id="380" r:id="rId11"/>
    <p:sldId id="361" r:id="rId12"/>
    <p:sldId id="360" r:id="rId13"/>
    <p:sldId id="358" r:id="rId14"/>
    <p:sldId id="357" r:id="rId15"/>
    <p:sldId id="377" r:id="rId16"/>
    <p:sldId id="355" r:id="rId17"/>
    <p:sldId id="354" r:id="rId18"/>
    <p:sldId id="381" r:id="rId19"/>
    <p:sldId id="356" r:id="rId20"/>
    <p:sldId id="378" r:id="rId21"/>
    <p:sldId id="353" r:id="rId22"/>
    <p:sldId id="352" r:id="rId23"/>
    <p:sldId id="382" r:id="rId24"/>
    <p:sldId id="383" r:id="rId25"/>
    <p:sldId id="351" r:id="rId26"/>
    <p:sldId id="350" r:id="rId27"/>
    <p:sldId id="379" r:id="rId28"/>
    <p:sldId id="349" r:id="rId29"/>
    <p:sldId id="388" r:id="rId30"/>
    <p:sldId id="348" r:id="rId31"/>
    <p:sldId id="347" r:id="rId32"/>
    <p:sldId id="346" r:id="rId33"/>
    <p:sldId id="367" r:id="rId34"/>
    <p:sldId id="36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73008-A56B-A651-C317-5904B36E22AE}" name="Sarah Webber" initials="SW" userId="S::Sarah-Jane.Webber@girlguiding.org.uk::9fd0b95c-7c28-4dac-9ff3-0076a7bdfc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DD1"/>
    <a:srgbClr val="8CB2DB"/>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A7E703-E1AE-4FCC-8347-C497148FE626}" v="2" dt="2023-11-03T11:22:06.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49663" autoAdjust="0"/>
  </p:normalViewPr>
  <p:slideViewPr>
    <p:cSldViewPr snapToGrid="0" showGuides="1">
      <p:cViewPr varScale="1">
        <p:scale>
          <a:sx n="56" d="100"/>
          <a:sy n="56" d="100"/>
        </p:scale>
        <p:origin x="2652"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ebber" userId="9fd0b95c-7c28-4dac-9ff3-0076a7bdfc25" providerId="ADAL" clId="{89801481-2792-43F5-88BF-CC67F4005F37}"/>
    <pc:docChg chg="undo custSel addSld delSld modSld">
      <pc:chgData name="Sarah Webber" userId="9fd0b95c-7c28-4dac-9ff3-0076a7bdfc25" providerId="ADAL" clId="{89801481-2792-43F5-88BF-CC67F4005F37}" dt="2022-07-22T10:00:11.656" v="591" actId="1076"/>
      <pc:docMkLst>
        <pc:docMk/>
      </pc:docMkLst>
      <pc:sldChg chg="del">
        <pc:chgData name="Sarah Webber" userId="9fd0b95c-7c28-4dac-9ff3-0076a7bdfc25" providerId="ADAL" clId="{89801481-2792-43F5-88BF-CC67F4005F37}" dt="2022-07-22T09:28:28.786" v="0" actId="47"/>
        <pc:sldMkLst>
          <pc:docMk/>
          <pc:sldMk cId="3148819030" sldId="292"/>
        </pc:sldMkLst>
      </pc:sldChg>
      <pc:sldChg chg="del">
        <pc:chgData name="Sarah Webber" userId="9fd0b95c-7c28-4dac-9ff3-0076a7bdfc25" providerId="ADAL" clId="{89801481-2792-43F5-88BF-CC67F4005F37}" dt="2022-07-22T09:28:29.911" v="1" actId="47"/>
        <pc:sldMkLst>
          <pc:docMk/>
          <pc:sldMk cId="4202614543" sldId="293"/>
        </pc:sldMkLst>
      </pc:sldChg>
      <pc:sldChg chg="del">
        <pc:chgData name="Sarah Webber" userId="9fd0b95c-7c28-4dac-9ff3-0076a7bdfc25" providerId="ADAL" clId="{89801481-2792-43F5-88BF-CC67F4005F37}" dt="2022-07-22T09:28:31.283" v="2" actId="47"/>
        <pc:sldMkLst>
          <pc:docMk/>
          <pc:sldMk cId="2161371363" sldId="294"/>
        </pc:sldMkLst>
      </pc:sldChg>
      <pc:sldChg chg="del">
        <pc:chgData name="Sarah Webber" userId="9fd0b95c-7c28-4dac-9ff3-0076a7bdfc25" providerId="ADAL" clId="{89801481-2792-43F5-88BF-CC67F4005F37}" dt="2022-07-22T09:28:44.139" v="21" actId="47"/>
        <pc:sldMkLst>
          <pc:docMk/>
          <pc:sldMk cId="3880377637" sldId="295"/>
        </pc:sldMkLst>
      </pc:sldChg>
      <pc:sldChg chg="del">
        <pc:chgData name="Sarah Webber" userId="9fd0b95c-7c28-4dac-9ff3-0076a7bdfc25" providerId="ADAL" clId="{89801481-2792-43F5-88BF-CC67F4005F37}" dt="2022-07-22T09:28:43.376" v="20" actId="47"/>
        <pc:sldMkLst>
          <pc:docMk/>
          <pc:sldMk cId="2187752120" sldId="296"/>
        </pc:sldMkLst>
      </pc:sldChg>
      <pc:sldChg chg="del">
        <pc:chgData name="Sarah Webber" userId="9fd0b95c-7c28-4dac-9ff3-0076a7bdfc25" providerId="ADAL" clId="{89801481-2792-43F5-88BF-CC67F4005F37}" dt="2022-07-22T09:28:42.821" v="19" actId="47"/>
        <pc:sldMkLst>
          <pc:docMk/>
          <pc:sldMk cId="2534716887" sldId="297"/>
        </pc:sldMkLst>
      </pc:sldChg>
      <pc:sldChg chg="del">
        <pc:chgData name="Sarah Webber" userId="9fd0b95c-7c28-4dac-9ff3-0076a7bdfc25" providerId="ADAL" clId="{89801481-2792-43F5-88BF-CC67F4005F37}" dt="2022-07-22T09:28:42.274" v="18" actId="47"/>
        <pc:sldMkLst>
          <pc:docMk/>
          <pc:sldMk cId="501353392" sldId="298"/>
        </pc:sldMkLst>
      </pc:sldChg>
      <pc:sldChg chg="del">
        <pc:chgData name="Sarah Webber" userId="9fd0b95c-7c28-4dac-9ff3-0076a7bdfc25" providerId="ADAL" clId="{89801481-2792-43F5-88BF-CC67F4005F37}" dt="2022-07-22T09:28:41.820" v="17" actId="47"/>
        <pc:sldMkLst>
          <pc:docMk/>
          <pc:sldMk cId="2168160609" sldId="299"/>
        </pc:sldMkLst>
      </pc:sldChg>
      <pc:sldChg chg="del">
        <pc:chgData name="Sarah Webber" userId="9fd0b95c-7c28-4dac-9ff3-0076a7bdfc25" providerId="ADAL" clId="{89801481-2792-43F5-88BF-CC67F4005F37}" dt="2022-07-22T09:28:41.256" v="16" actId="47"/>
        <pc:sldMkLst>
          <pc:docMk/>
          <pc:sldMk cId="4249509548" sldId="300"/>
        </pc:sldMkLst>
      </pc:sldChg>
      <pc:sldChg chg="del">
        <pc:chgData name="Sarah Webber" userId="9fd0b95c-7c28-4dac-9ff3-0076a7bdfc25" providerId="ADAL" clId="{89801481-2792-43F5-88BF-CC67F4005F37}" dt="2022-07-22T09:28:40.755" v="15" actId="47"/>
        <pc:sldMkLst>
          <pc:docMk/>
          <pc:sldMk cId="4197364446" sldId="301"/>
        </pc:sldMkLst>
      </pc:sldChg>
      <pc:sldChg chg="del">
        <pc:chgData name="Sarah Webber" userId="9fd0b95c-7c28-4dac-9ff3-0076a7bdfc25" providerId="ADAL" clId="{89801481-2792-43F5-88BF-CC67F4005F37}" dt="2022-07-22T09:28:40.169" v="14" actId="47"/>
        <pc:sldMkLst>
          <pc:docMk/>
          <pc:sldMk cId="474677738" sldId="302"/>
        </pc:sldMkLst>
      </pc:sldChg>
      <pc:sldChg chg="del">
        <pc:chgData name="Sarah Webber" userId="9fd0b95c-7c28-4dac-9ff3-0076a7bdfc25" providerId="ADAL" clId="{89801481-2792-43F5-88BF-CC67F4005F37}" dt="2022-07-22T09:28:39.568" v="13" actId="47"/>
        <pc:sldMkLst>
          <pc:docMk/>
          <pc:sldMk cId="2743690817" sldId="303"/>
        </pc:sldMkLst>
      </pc:sldChg>
      <pc:sldChg chg="del">
        <pc:chgData name="Sarah Webber" userId="9fd0b95c-7c28-4dac-9ff3-0076a7bdfc25" providerId="ADAL" clId="{89801481-2792-43F5-88BF-CC67F4005F37}" dt="2022-07-22T09:28:39.067" v="12" actId="47"/>
        <pc:sldMkLst>
          <pc:docMk/>
          <pc:sldMk cId="3102134102" sldId="304"/>
        </pc:sldMkLst>
      </pc:sldChg>
      <pc:sldChg chg="del">
        <pc:chgData name="Sarah Webber" userId="9fd0b95c-7c28-4dac-9ff3-0076a7bdfc25" providerId="ADAL" clId="{89801481-2792-43F5-88BF-CC67F4005F37}" dt="2022-07-22T09:28:38.513" v="11" actId="47"/>
        <pc:sldMkLst>
          <pc:docMk/>
          <pc:sldMk cId="1413694072" sldId="305"/>
        </pc:sldMkLst>
      </pc:sldChg>
      <pc:sldChg chg="del">
        <pc:chgData name="Sarah Webber" userId="9fd0b95c-7c28-4dac-9ff3-0076a7bdfc25" providerId="ADAL" clId="{89801481-2792-43F5-88BF-CC67F4005F37}" dt="2022-07-22T09:28:37.942" v="10" actId="47"/>
        <pc:sldMkLst>
          <pc:docMk/>
          <pc:sldMk cId="3552180337" sldId="306"/>
        </pc:sldMkLst>
      </pc:sldChg>
      <pc:sldChg chg="del">
        <pc:chgData name="Sarah Webber" userId="9fd0b95c-7c28-4dac-9ff3-0076a7bdfc25" providerId="ADAL" clId="{89801481-2792-43F5-88BF-CC67F4005F37}" dt="2022-07-22T09:28:36.894" v="8" actId="47"/>
        <pc:sldMkLst>
          <pc:docMk/>
          <pc:sldMk cId="767312139" sldId="307"/>
        </pc:sldMkLst>
      </pc:sldChg>
      <pc:sldChg chg="del">
        <pc:chgData name="Sarah Webber" userId="9fd0b95c-7c28-4dac-9ff3-0076a7bdfc25" providerId="ADAL" clId="{89801481-2792-43F5-88BF-CC67F4005F37}" dt="2022-07-22T09:28:36.278" v="7" actId="47"/>
        <pc:sldMkLst>
          <pc:docMk/>
          <pc:sldMk cId="635691098" sldId="308"/>
        </pc:sldMkLst>
      </pc:sldChg>
      <pc:sldChg chg="del">
        <pc:chgData name="Sarah Webber" userId="9fd0b95c-7c28-4dac-9ff3-0076a7bdfc25" providerId="ADAL" clId="{89801481-2792-43F5-88BF-CC67F4005F37}" dt="2022-07-22T09:28:34.591" v="5" actId="47"/>
        <pc:sldMkLst>
          <pc:docMk/>
          <pc:sldMk cId="339625767" sldId="309"/>
        </pc:sldMkLst>
      </pc:sldChg>
      <pc:sldChg chg="del">
        <pc:chgData name="Sarah Webber" userId="9fd0b95c-7c28-4dac-9ff3-0076a7bdfc25" providerId="ADAL" clId="{89801481-2792-43F5-88BF-CC67F4005F37}" dt="2022-07-22T09:28:33.689" v="4" actId="47"/>
        <pc:sldMkLst>
          <pc:docMk/>
          <pc:sldMk cId="402744930" sldId="310"/>
        </pc:sldMkLst>
      </pc:sldChg>
      <pc:sldChg chg="del">
        <pc:chgData name="Sarah Webber" userId="9fd0b95c-7c28-4dac-9ff3-0076a7bdfc25" providerId="ADAL" clId="{89801481-2792-43F5-88BF-CC67F4005F37}" dt="2022-07-22T09:28:32.571" v="3" actId="47"/>
        <pc:sldMkLst>
          <pc:docMk/>
          <pc:sldMk cId="4157285523" sldId="311"/>
        </pc:sldMkLst>
      </pc:sldChg>
      <pc:sldChg chg="del">
        <pc:chgData name="Sarah Webber" userId="9fd0b95c-7c28-4dac-9ff3-0076a7bdfc25" providerId="ADAL" clId="{89801481-2792-43F5-88BF-CC67F4005F37}" dt="2022-07-22T09:30:32.192" v="32" actId="47"/>
        <pc:sldMkLst>
          <pc:docMk/>
          <pc:sldMk cId="1842775551" sldId="334"/>
        </pc:sldMkLst>
      </pc:sldChg>
      <pc:sldChg chg="del">
        <pc:chgData name="Sarah Webber" userId="9fd0b95c-7c28-4dac-9ff3-0076a7bdfc25" providerId="ADAL" clId="{89801481-2792-43F5-88BF-CC67F4005F37}" dt="2022-07-22T09:30:31.791" v="31" actId="47"/>
        <pc:sldMkLst>
          <pc:docMk/>
          <pc:sldMk cId="2939828779" sldId="335"/>
        </pc:sldMkLst>
      </pc:sldChg>
      <pc:sldChg chg="del">
        <pc:chgData name="Sarah Webber" userId="9fd0b95c-7c28-4dac-9ff3-0076a7bdfc25" providerId="ADAL" clId="{89801481-2792-43F5-88BF-CC67F4005F37}" dt="2022-07-22T09:30:32.540" v="33" actId="47"/>
        <pc:sldMkLst>
          <pc:docMk/>
          <pc:sldMk cId="2866737296" sldId="336"/>
        </pc:sldMkLst>
      </pc:sldChg>
      <pc:sldChg chg="del">
        <pc:chgData name="Sarah Webber" userId="9fd0b95c-7c28-4dac-9ff3-0076a7bdfc25" providerId="ADAL" clId="{89801481-2792-43F5-88BF-CC67F4005F37}" dt="2022-07-22T09:30:32.924" v="34" actId="47"/>
        <pc:sldMkLst>
          <pc:docMk/>
          <pc:sldMk cId="4037937887" sldId="337"/>
        </pc:sldMkLst>
      </pc:sldChg>
      <pc:sldChg chg="del">
        <pc:chgData name="Sarah Webber" userId="9fd0b95c-7c28-4dac-9ff3-0076a7bdfc25" providerId="ADAL" clId="{89801481-2792-43F5-88BF-CC67F4005F37}" dt="2022-07-22T09:30:33.325" v="35" actId="47"/>
        <pc:sldMkLst>
          <pc:docMk/>
          <pc:sldMk cId="2226394900" sldId="338"/>
        </pc:sldMkLst>
      </pc:sldChg>
      <pc:sldChg chg="del">
        <pc:chgData name="Sarah Webber" userId="9fd0b95c-7c28-4dac-9ff3-0076a7bdfc25" providerId="ADAL" clId="{89801481-2792-43F5-88BF-CC67F4005F37}" dt="2022-07-22T09:30:34.164" v="37" actId="47"/>
        <pc:sldMkLst>
          <pc:docMk/>
          <pc:sldMk cId="3739806509" sldId="339"/>
        </pc:sldMkLst>
      </pc:sldChg>
      <pc:sldChg chg="del">
        <pc:chgData name="Sarah Webber" userId="9fd0b95c-7c28-4dac-9ff3-0076a7bdfc25" providerId="ADAL" clId="{89801481-2792-43F5-88BF-CC67F4005F37}" dt="2022-07-22T09:30:34.580" v="38" actId="47"/>
        <pc:sldMkLst>
          <pc:docMk/>
          <pc:sldMk cId="2856372729" sldId="340"/>
        </pc:sldMkLst>
      </pc:sldChg>
      <pc:sldChg chg="del">
        <pc:chgData name="Sarah Webber" userId="9fd0b95c-7c28-4dac-9ff3-0076a7bdfc25" providerId="ADAL" clId="{89801481-2792-43F5-88BF-CC67F4005F37}" dt="2022-07-22T09:30:35.135" v="39" actId="47"/>
        <pc:sldMkLst>
          <pc:docMk/>
          <pc:sldMk cId="4144904224" sldId="341"/>
        </pc:sldMkLst>
      </pc:sldChg>
      <pc:sldChg chg="del">
        <pc:chgData name="Sarah Webber" userId="9fd0b95c-7c28-4dac-9ff3-0076a7bdfc25" providerId="ADAL" clId="{89801481-2792-43F5-88BF-CC67F4005F37}" dt="2022-07-22T09:30:35.905" v="40" actId="47"/>
        <pc:sldMkLst>
          <pc:docMk/>
          <pc:sldMk cId="2379315149" sldId="342"/>
        </pc:sldMkLst>
      </pc:sldChg>
      <pc:sldChg chg="del">
        <pc:chgData name="Sarah Webber" userId="9fd0b95c-7c28-4dac-9ff3-0076a7bdfc25" providerId="ADAL" clId="{89801481-2792-43F5-88BF-CC67F4005F37}" dt="2022-07-22T09:30:37.208" v="41" actId="47"/>
        <pc:sldMkLst>
          <pc:docMk/>
          <pc:sldMk cId="2300201653" sldId="343"/>
        </pc:sldMkLst>
      </pc:sldChg>
      <pc:sldChg chg="del">
        <pc:chgData name="Sarah Webber" userId="9fd0b95c-7c28-4dac-9ff3-0076a7bdfc25" providerId="ADAL" clId="{89801481-2792-43F5-88BF-CC67F4005F37}" dt="2022-07-22T09:30:43.508" v="42" actId="47"/>
        <pc:sldMkLst>
          <pc:docMk/>
          <pc:sldMk cId="1102960424" sldId="344"/>
        </pc:sldMkLst>
      </pc:sldChg>
      <pc:sldChg chg="del">
        <pc:chgData name="Sarah Webber" userId="9fd0b95c-7c28-4dac-9ff3-0076a7bdfc25" providerId="ADAL" clId="{89801481-2792-43F5-88BF-CC67F4005F37}" dt="2022-07-22T09:30:43.967" v="43" actId="47"/>
        <pc:sldMkLst>
          <pc:docMk/>
          <pc:sldMk cId="791611678" sldId="345"/>
        </pc:sldMkLst>
      </pc:sldChg>
      <pc:sldChg chg="modNotesTx">
        <pc:chgData name="Sarah Webber" userId="9fd0b95c-7c28-4dac-9ff3-0076a7bdfc25" providerId="ADAL" clId="{89801481-2792-43F5-88BF-CC67F4005F37}" dt="2022-07-22T09:43:21.978" v="288"/>
        <pc:sldMkLst>
          <pc:docMk/>
          <pc:sldMk cId="3481479731" sldId="346"/>
        </pc:sldMkLst>
      </pc:sldChg>
      <pc:sldChg chg="modNotesTx">
        <pc:chgData name="Sarah Webber" userId="9fd0b95c-7c28-4dac-9ff3-0076a7bdfc25" providerId="ADAL" clId="{89801481-2792-43F5-88BF-CC67F4005F37}" dt="2022-07-22T09:43:07.223" v="285" actId="20577"/>
        <pc:sldMkLst>
          <pc:docMk/>
          <pc:sldMk cId="2123956105" sldId="348"/>
        </pc:sldMkLst>
      </pc:sldChg>
      <pc:sldChg chg="modNotesTx">
        <pc:chgData name="Sarah Webber" userId="9fd0b95c-7c28-4dac-9ff3-0076a7bdfc25" providerId="ADAL" clId="{89801481-2792-43F5-88BF-CC67F4005F37}" dt="2022-07-22T09:42:39.595" v="258"/>
        <pc:sldMkLst>
          <pc:docMk/>
          <pc:sldMk cId="4063746515" sldId="349"/>
        </pc:sldMkLst>
      </pc:sldChg>
      <pc:sldChg chg="modNotesTx">
        <pc:chgData name="Sarah Webber" userId="9fd0b95c-7c28-4dac-9ff3-0076a7bdfc25" providerId="ADAL" clId="{89801481-2792-43F5-88BF-CC67F4005F37}" dt="2022-07-22T09:42:01.177" v="231" actId="20577"/>
        <pc:sldMkLst>
          <pc:docMk/>
          <pc:sldMk cId="1065157919" sldId="351"/>
        </pc:sldMkLst>
      </pc:sldChg>
      <pc:sldChg chg="modNotesTx">
        <pc:chgData name="Sarah Webber" userId="9fd0b95c-7c28-4dac-9ff3-0076a7bdfc25" providerId="ADAL" clId="{89801481-2792-43F5-88BF-CC67F4005F37}" dt="2022-07-22T09:40:02.211" v="141"/>
        <pc:sldMkLst>
          <pc:docMk/>
          <pc:sldMk cId="656272394" sldId="352"/>
        </pc:sldMkLst>
      </pc:sldChg>
      <pc:sldChg chg="modNotesTx">
        <pc:chgData name="Sarah Webber" userId="9fd0b95c-7c28-4dac-9ff3-0076a7bdfc25" providerId="ADAL" clId="{89801481-2792-43F5-88BF-CC67F4005F37}" dt="2022-07-22T09:40:10.459" v="165" actId="20577"/>
        <pc:sldMkLst>
          <pc:docMk/>
          <pc:sldMk cId="1778326235" sldId="353"/>
        </pc:sldMkLst>
      </pc:sldChg>
      <pc:sldChg chg="modNotesTx">
        <pc:chgData name="Sarah Webber" userId="9fd0b95c-7c28-4dac-9ff3-0076a7bdfc25" providerId="ADAL" clId="{89801481-2792-43F5-88BF-CC67F4005F37}" dt="2022-07-22T09:37:16.101" v="104"/>
        <pc:sldMkLst>
          <pc:docMk/>
          <pc:sldMk cId="394460766" sldId="354"/>
        </pc:sldMkLst>
      </pc:sldChg>
      <pc:sldChg chg="modNotesTx">
        <pc:chgData name="Sarah Webber" userId="9fd0b95c-7c28-4dac-9ff3-0076a7bdfc25" providerId="ADAL" clId="{89801481-2792-43F5-88BF-CC67F4005F37}" dt="2022-07-22T09:36:53.969" v="101"/>
        <pc:sldMkLst>
          <pc:docMk/>
          <pc:sldMk cId="596891928" sldId="355"/>
        </pc:sldMkLst>
      </pc:sldChg>
      <pc:sldChg chg="modNotesTx">
        <pc:chgData name="Sarah Webber" userId="9fd0b95c-7c28-4dac-9ff3-0076a7bdfc25" providerId="ADAL" clId="{89801481-2792-43F5-88BF-CC67F4005F37}" dt="2022-07-22T09:46:50.143" v="376" actId="20577"/>
        <pc:sldMkLst>
          <pc:docMk/>
          <pc:sldMk cId="1595699245" sldId="356"/>
        </pc:sldMkLst>
      </pc:sldChg>
      <pc:sldChg chg="modNotesTx">
        <pc:chgData name="Sarah Webber" userId="9fd0b95c-7c28-4dac-9ff3-0076a7bdfc25" providerId="ADAL" clId="{89801481-2792-43F5-88BF-CC67F4005F37}" dt="2022-07-22T09:35:43.541" v="99" actId="20577"/>
        <pc:sldMkLst>
          <pc:docMk/>
          <pc:sldMk cId="2698945033" sldId="357"/>
        </pc:sldMkLst>
      </pc:sldChg>
      <pc:sldChg chg="modNotesTx">
        <pc:chgData name="Sarah Webber" userId="9fd0b95c-7c28-4dac-9ff3-0076a7bdfc25" providerId="ADAL" clId="{89801481-2792-43F5-88BF-CC67F4005F37}" dt="2022-07-22T09:46:26.334" v="370" actId="20577"/>
        <pc:sldMkLst>
          <pc:docMk/>
          <pc:sldMk cId="2439319991" sldId="358"/>
        </pc:sldMkLst>
      </pc:sldChg>
      <pc:sldChg chg="modNotesTx">
        <pc:chgData name="Sarah Webber" userId="9fd0b95c-7c28-4dac-9ff3-0076a7bdfc25" providerId="ADAL" clId="{89801481-2792-43F5-88BF-CC67F4005F37}" dt="2022-07-22T09:46:21.961" v="368" actId="20577"/>
        <pc:sldMkLst>
          <pc:docMk/>
          <pc:sldMk cId="351004921" sldId="360"/>
        </pc:sldMkLst>
      </pc:sldChg>
      <pc:sldChg chg="modNotesTx">
        <pc:chgData name="Sarah Webber" userId="9fd0b95c-7c28-4dac-9ff3-0076a7bdfc25" providerId="ADAL" clId="{89801481-2792-43F5-88BF-CC67F4005F37}" dt="2022-07-22T09:44:31.505" v="341" actId="20577"/>
        <pc:sldMkLst>
          <pc:docMk/>
          <pc:sldMk cId="2772244925" sldId="361"/>
        </pc:sldMkLst>
      </pc:sldChg>
      <pc:sldChg chg="del">
        <pc:chgData name="Sarah Webber" userId="9fd0b95c-7c28-4dac-9ff3-0076a7bdfc25" providerId="ADAL" clId="{89801481-2792-43F5-88BF-CC67F4005F37}" dt="2022-07-22T09:28:48.111" v="24" actId="47"/>
        <pc:sldMkLst>
          <pc:docMk/>
          <pc:sldMk cId="1023693478" sldId="362"/>
        </pc:sldMkLst>
      </pc:sldChg>
      <pc:sldChg chg="del">
        <pc:chgData name="Sarah Webber" userId="9fd0b95c-7c28-4dac-9ff3-0076a7bdfc25" providerId="ADAL" clId="{89801481-2792-43F5-88BF-CC67F4005F37}" dt="2022-07-22T09:28:47.372" v="23" actId="47"/>
        <pc:sldMkLst>
          <pc:docMk/>
          <pc:sldMk cId="1537524755" sldId="363"/>
        </pc:sldMkLst>
      </pc:sldChg>
      <pc:sldChg chg="del">
        <pc:chgData name="Sarah Webber" userId="9fd0b95c-7c28-4dac-9ff3-0076a7bdfc25" providerId="ADAL" clId="{89801481-2792-43F5-88BF-CC67F4005F37}" dt="2022-07-22T09:28:45.677" v="22" actId="47"/>
        <pc:sldMkLst>
          <pc:docMk/>
          <pc:sldMk cId="3931895689" sldId="364"/>
        </pc:sldMkLst>
      </pc:sldChg>
      <pc:sldChg chg="modNotesTx">
        <pc:chgData name="Sarah Webber" userId="9fd0b95c-7c28-4dac-9ff3-0076a7bdfc25" providerId="ADAL" clId="{89801481-2792-43F5-88BF-CC67F4005F37}" dt="2022-07-22T09:29:17.195" v="25"/>
        <pc:sldMkLst>
          <pc:docMk/>
          <pc:sldMk cId="3457546569" sldId="365"/>
        </pc:sldMkLst>
      </pc:sldChg>
      <pc:sldChg chg="modNotesTx">
        <pc:chgData name="Sarah Webber" userId="9fd0b95c-7c28-4dac-9ff3-0076a7bdfc25" providerId="ADAL" clId="{89801481-2792-43F5-88BF-CC67F4005F37}" dt="2022-07-22T09:43:34.910" v="291"/>
        <pc:sldMkLst>
          <pc:docMk/>
          <pc:sldMk cId="1915277047" sldId="367"/>
        </pc:sldMkLst>
      </pc:sldChg>
      <pc:sldChg chg="modNotesTx">
        <pc:chgData name="Sarah Webber" userId="9fd0b95c-7c28-4dac-9ff3-0076a7bdfc25" providerId="ADAL" clId="{89801481-2792-43F5-88BF-CC67F4005F37}" dt="2022-07-22T09:43:53.626" v="321" actId="20577"/>
        <pc:sldMkLst>
          <pc:docMk/>
          <pc:sldMk cId="3306627811" sldId="368"/>
        </pc:sldMkLst>
      </pc:sldChg>
      <pc:sldChg chg="del">
        <pc:chgData name="Sarah Webber" userId="9fd0b95c-7c28-4dac-9ff3-0076a7bdfc25" providerId="ADAL" clId="{89801481-2792-43F5-88BF-CC67F4005F37}" dt="2022-07-22T09:30:23.976" v="26" actId="47"/>
        <pc:sldMkLst>
          <pc:docMk/>
          <pc:sldMk cId="2389946621" sldId="369"/>
        </pc:sldMkLst>
      </pc:sldChg>
      <pc:sldChg chg="del">
        <pc:chgData name="Sarah Webber" userId="9fd0b95c-7c28-4dac-9ff3-0076a7bdfc25" providerId="ADAL" clId="{89801481-2792-43F5-88BF-CC67F4005F37}" dt="2022-07-22T09:30:26.383" v="27" actId="47"/>
        <pc:sldMkLst>
          <pc:docMk/>
          <pc:sldMk cId="3355853045" sldId="370"/>
        </pc:sldMkLst>
      </pc:sldChg>
      <pc:sldChg chg="del">
        <pc:chgData name="Sarah Webber" userId="9fd0b95c-7c28-4dac-9ff3-0076a7bdfc25" providerId="ADAL" clId="{89801481-2792-43F5-88BF-CC67F4005F37}" dt="2022-07-22T09:30:31.069" v="30" actId="47"/>
        <pc:sldMkLst>
          <pc:docMk/>
          <pc:sldMk cId="1855016338" sldId="372"/>
        </pc:sldMkLst>
      </pc:sldChg>
      <pc:sldChg chg="del">
        <pc:chgData name="Sarah Webber" userId="9fd0b95c-7c28-4dac-9ff3-0076a7bdfc25" providerId="ADAL" clId="{89801481-2792-43F5-88BF-CC67F4005F37}" dt="2022-07-22T09:30:30.273" v="29" actId="47"/>
        <pc:sldMkLst>
          <pc:docMk/>
          <pc:sldMk cId="2505756853" sldId="373"/>
        </pc:sldMkLst>
      </pc:sldChg>
      <pc:sldChg chg="del">
        <pc:chgData name="Sarah Webber" userId="9fd0b95c-7c28-4dac-9ff3-0076a7bdfc25" providerId="ADAL" clId="{89801481-2792-43F5-88BF-CC67F4005F37}" dt="2022-07-22T09:30:29.272" v="28" actId="47"/>
        <pc:sldMkLst>
          <pc:docMk/>
          <pc:sldMk cId="302875198" sldId="374"/>
        </pc:sldMkLst>
      </pc:sldChg>
      <pc:sldChg chg="del">
        <pc:chgData name="Sarah Webber" userId="9fd0b95c-7c28-4dac-9ff3-0076a7bdfc25" providerId="ADAL" clId="{89801481-2792-43F5-88BF-CC67F4005F37}" dt="2022-07-22T09:28:35.446" v="6" actId="47"/>
        <pc:sldMkLst>
          <pc:docMk/>
          <pc:sldMk cId="960567419" sldId="375"/>
        </pc:sldMkLst>
      </pc:sldChg>
      <pc:sldChg chg="del">
        <pc:chgData name="Sarah Webber" userId="9fd0b95c-7c28-4dac-9ff3-0076a7bdfc25" providerId="ADAL" clId="{89801481-2792-43F5-88BF-CC67F4005F37}" dt="2022-07-22T09:28:37.425" v="9" actId="47"/>
        <pc:sldMkLst>
          <pc:docMk/>
          <pc:sldMk cId="3857866190" sldId="376"/>
        </pc:sldMkLst>
      </pc:sldChg>
      <pc:sldChg chg="modNotesTx">
        <pc:chgData name="Sarah Webber" userId="9fd0b95c-7c28-4dac-9ff3-0076a7bdfc25" providerId="ADAL" clId="{89801481-2792-43F5-88BF-CC67F4005F37}" dt="2022-07-22T09:44:55.569" v="354" actId="20577"/>
        <pc:sldMkLst>
          <pc:docMk/>
          <pc:sldMk cId="1714508193" sldId="377"/>
        </pc:sldMkLst>
      </pc:sldChg>
      <pc:sldChg chg="modNotesTx">
        <pc:chgData name="Sarah Webber" userId="9fd0b95c-7c28-4dac-9ff3-0076a7bdfc25" providerId="ADAL" clId="{89801481-2792-43F5-88BF-CC67F4005F37}" dt="2022-07-22T09:45:17.666" v="365" actId="115"/>
        <pc:sldMkLst>
          <pc:docMk/>
          <pc:sldMk cId="29937990" sldId="378"/>
        </pc:sldMkLst>
      </pc:sldChg>
      <pc:sldChg chg="modNotesTx">
        <pc:chgData name="Sarah Webber" userId="9fd0b95c-7c28-4dac-9ff3-0076a7bdfc25" providerId="ADAL" clId="{89801481-2792-43F5-88BF-CC67F4005F37}" dt="2022-07-22T09:42:30.981" v="255" actId="20577"/>
        <pc:sldMkLst>
          <pc:docMk/>
          <pc:sldMk cId="1671128218" sldId="379"/>
        </pc:sldMkLst>
      </pc:sldChg>
      <pc:sldChg chg="del">
        <pc:chgData name="Sarah Webber" userId="9fd0b95c-7c28-4dac-9ff3-0076a7bdfc25" providerId="ADAL" clId="{89801481-2792-43F5-88BF-CC67F4005F37}" dt="2022-07-22T09:30:33.757" v="36" actId="47"/>
        <pc:sldMkLst>
          <pc:docMk/>
          <pc:sldMk cId="2700909531" sldId="380"/>
        </pc:sldMkLst>
      </pc:sldChg>
      <pc:sldChg chg="addSp delSp modSp new mod modClrScheme chgLayout modNotesTx">
        <pc:chgData name="Sarah Webber" userId="9fd0b95c-7c28-4dac-9ff3-0076a7bdfc25" providerId="ADAL" clId="{89801481-2792-43F5-88BF-CC67F4005F37}" dt="2022-07-22T09:31:44.558" v="52"/>
        <pc:sldMkLst>
          <pc:docMk/>
          <pc:sldMk cId="3768489115" sldId="380"/>
        </pc:sldMkLst>
        <pc:spChg chg="del">
          <ac:chgData name="Sarah Webber" userId="9fd0b95c-7c28-4dac-9ff3-0076a7bdfc25" providerId="ADAL" clId="{89801481-2792-43F5-88BF-CC67F4005F37}" dt="2022-07-22T09:31:12.559" v="45" actId="26606"/>
          <ac:spMkLst>
            <pc:docMk/>
            <pc:sldMk cId="3768489115" sldId="380"/>
            <ac:spMk id="2" creationId="{E6A051FC-79BC-FF58-BC1E-D8DF4ED6EE7A}"/>
          </ac:spMkLst>
        </pc:spChg>
        <pc:spChg chg="del">
          <ac:chgData name="Sarah Webber" userId="9fd0b95c-7c28-4dac-9ff3-0076a7bdfc25" providerId="ADAL" clId="{89801481-2792-43F5-88BF-CC67F4005F37}" dt="2022-07-22T09:31:12.559" v="45" actId="26606"/>
          <ac:spMkLst>
            <pc:docMk/>
            <pc:sldMk cId="3768489115" sldId="380"/>
            <ac:spMk id="3" creationId="{1D463C18-DEB6-B158-5CA5-74F2786787E8}"/>
          </ac:spMkLst>
        </pc:spChg>
        <pc:spChg chg="mod ord">
          <ac:chgData name="Sarah Webber" userId="9fd0b95c-7c28-4dac-9ff3-0076a7bdfc25" providerId="ADAL" clId="{89801481-2792-43F5-88BF-CC67F4005F37}" dt="2022-07-22T09:31:26.568" v="49" actId="26606"/>
          <ac:spMkLst>
            <pc:docMk/>
            <pc:sldMk cId="3768489115" sldId="380"/>
            <ac:spMk id="4" creationId="{C65DDBA0-120A-FD04-BDA3-93074128EC46}"/>
          </ac:spMkLst>
        </pc:spChg>
        <pc:spChg chg="add del mod">
          <ac:chgData name="Sarah Webber" userId="9fd0b95c-7c28-4dac-9ff3-0076a7bdfc25" providerId="ADAL" clId="{89801481-2792-43F5-88BF-CC67F4005F37}" dt="2022-07-22T09:31:26.568" v="49" actId="26606"/>
          <ac:spMkLst>
            <pc:docMk/>
            <pc:sldMk cId="3768489115" sldId="380"/>
            <ac:spMk id="9" creationId="{9A273491-01CB-EF5A-4725-F68BBE9C828D}"/>
          </ac:spMkLst>
        </pc:spChg>
        <pc:spChg chg="add del mod">
          <ac:chgData name="Sarah Webber" userId="9fd0b95c-7c28-4dac-9ff3-0076a7bdfc25" providerId="ADAL" clId="{89801481-2792-43F5-88BF-CC67F4005F37}" dt="2022-07-22T09:31:26.568" v="49" actId="26606"/>
          <ac:spMkLst>
            <pc:docMk/>
            <pc:sldMk cId="3768489115" sldId="380"/>
            <ac:spMk id="11" creationId="{4A7527B6-D29D-5450-E484-4B34ED78C1E3}"/>
          </ac:spMkLst>
        </pc:spChg>
        <pc:spChg chg="add del mod">
          <ac:chgData name="Sarah Webber" userId="9fd0b95c-7c28-4dac-9ff3-0076a7bdfc25" providerId="ADAL" clId="{89801481-2792-43F5-88BF-CC67F4005F37}" dt="2022-07-22T09:31:26.568" v="49" actId="26606"/>
          <ac:spMkLst>
            <pc:docMk/>
            <pc:sldMk cId="3768489115" sldId="380"/>
            <ac:spMk id="13" creationId="{4BFCEF16-8EE7-48DD-ED26-BE10551F15A3}"/>
          </ac:spMkLst>
        </pc:spChg>
        <pc:spChg chg="add del">
          <ac:chgData name="Sarah Webber" userId="9fd0b95c-7c28-4dac-9ff3-0076a7bdfc25" providerId="ADAL" clId="{89801481-2792-43F5-88BF-CC67F4005F37}" dt="2022-07-22T09:31:36.397" v="51" actId="478"/>
          <ac:spMkLst>
            <pc:docMk/>
            <pc:sldMk cId="3768489115" sldId="380"/>
            <ac:spMk id="18" creationId="{663E373A-2102-AEFC-29C9-4B9ED261E2E4}"/>
          </ac:spMkLst>
        </pc:spChg>
        <pc:spChg chg="add del">
          <ac:chgData name="Sarah Webber" userId="9fd0b95c-7c28-4dac-9ff3-0076a7bdfc25" providerId="ADAL" clId="{89801481-2792-43F5-88BF-CC67F4005F37}" dt="2022-07-22T09:31:35.296" v="50" actId="478"/>
          <ac:spMkLst>
            <pc:docMk/>
            <pc:sldMk cId="3768489115" sldId="380"/>
            <ac:spMk id="20" creationId="{A209FBB4-80CD-FFF1-C3BF-28308528E492}"/>
          </ac:spMkLst>
        </pc:spChg>
        <pc:picChg chg="add mod">
          <ac:chgData name="Sarah Webber" userId="9fd0b95c-7c28-4dac-9ff3-0076a7bdfc25" providerId="ADAL" clId="{89801481-2792-43F5-88BF-CC67F4005F37}" dt="2022-07-22T09:31:26.568" v="49" actId="26606"/>
          <ac:picMkLst>
            <pc:docMk/>
            <pc:sldMk cId="3768489115" sldId="380"/>
            <ac:picMk id="8" creationId="{D94460C7-EAE7-039B-BF5B-3E7C72960F36}"/>
          </ac:picMkLst>
        </pc:picChg>
      </pc:sldChg>
      <pc:sldChg chg="addSp delSp modSp new mod modClrScheme chgLayout modNotesTx">
        <pc:chgData name="Sarah Webber" userId="9fd0b95c-7c28-4dac-9ff3-0076a7bdfc25" providerId="ADAL" clId="{89801481-2792-43F5-88BF-CC67F4005F37}" dt="2022-07-22T09:46:44.969" v="374" actId="20577"/>
        <pc:sldMkLst>
          <pc:docMk/>
          <pc:sldMk cId="402547274" sldId="381"/>
        </pc:sldMkLst>
        <pc:spChg chg="del">
          <ac:chgData name="Sarah Webber" userId="9fd0b95c-7c28-4dac-9ff3-0076a7bdfc25" providerId="ADAL" clId="{89801481-2792-43F5-88BF-CC67F4005F37}" dt="2022-07-22T09:38:20.200" v="126" actId="26606"/>
          <ac:spMkLst>
            <pc:docMk/>
            <pc:sldMk cId="402547274" sldId="381"/>
            <ac:spMk id="2" creationId="{2190B2C0-C767-A518-9D93-4640831862DB}"/>
          </ac:spMkLst>
        </pc:spChg>
        <pc:spChg chg="del">
          <ac:chgData name="Sarah Webber" userId="9fd0b95c-7c28-4dac-9ff3-0076a7bdfc25" providerId="ADAL" clId="{89801481-2792-43F5-88BF-CC67F4005F37}" dt="2022-07-22T09:38:20.200" v="126" actId="26606"/>
          <ac:spMkLst>
            <pc:docMk/>
            <pc:sldMk cId="402547274" sldId="381"/>
            <ac:spMk id="3" creationId="{D79F26FC-BC4C-F0F9-5AFF-E19AA1065BF2}"/>
          </ac:spMkLst>
        </pc:spChg>
        <pc:spChg chg="mod ord modVis">
          <ac:chgData name="Sarah Webber" userId="9fd0b95c-7c28-4dac-9ff3-0076a7bdfc25" providerId="ADAL" clId="{89801481-2792-43F5-88BF-CC67F4005F37}" dt="2022-07-22T09:38:20.200" v="126" actId="26606"/>
          <ac:spMkLst>
            <pc:docMk/>
            <pc:sldMk cId="402547274" sldId="381"/>
            <ac:spMk id="4" creationId="{8A8866F7-2B93-C236-E473-9B1A0403400E}"/>
          </ac:spMkLst>
        </pc:spChg>
        <pc:picChg chg="add mod">
          <ac:chgData name="Sarah Webber" userId="9fd0b95c-7c28-4dac-9ff3-0076a7bdfc25" providerId="ADAL" clId="{89801481-2792-43F5-88BF-CC67F4005F37}" dt="2022-07-22T09:38:20.200" v="126" actId="26606"/>
          <ac:picMkLst>
            <pc:docMk/>
            <pc:sldMk cId="402547274" sldId="381"/>
            <ac:picMk id="5" creationId="{2554CD13-6CFB-BF85-8473-BD9D00A3DCDF}"/>
          </ac:picMkLst>
        </pc:picChg>
      </pc:sldChg>
      <pc:sldChg chg="addSp delSp modSp new mod modClrScheme chgLayout modNotesTx">
        <pc:chgData name="Sarah Webber" userId="9fd0b95c-7c28-4dac-9ff3-0076a7bdfc25" providerId="ADAL" clId="{89801481-2792-43F5-88BF-CC67F4005F37}" dt="2022-07-22T09:40:54.757" v="171"/>
        <pc:sldMkLst>
          <pc:docMk/>
          <pc:sldMk cId="3248948752" sldId="382"/>
        </pc:sldMkLst>
        <pc:spChg chg="del">
          <ac:chgData name="Sarah Webber" userId="9fd0b95c-7c28-4dac-9ff3-0076a7bdfc25" providerId="ADAL" clId="{89801481-2792-43F5-88BF-CC67F4005F37}" dt="2022-07-22T09:40:41.768" v="168" actId="26606"/>
          <ac:spMkLst>
            <pc:docMk/>
            <pc:sldMk cId="3248948752" sldId="382"/>
            <ac:spMk id="2" creationId="{6CA01F54-D07C-B5F4-75DD-C831DBC139B3}"/>
          </ac:spMkLst>
        </pc:spChg>
        <pc:spChg chg="del">
          <ac:chgData name="Sarah Webber" userId="9fd0b95c-7c28-4dac-9ff3-0076a7bdfc25" providerId="ADAL" clId="{89801481-2792-43F5-88BF-CC67F4005F37}" dt="2022-07-22T09:40:38.969" v="167"/>
          <ac:spMkLst>
            <pc:docMk/>
            <pc:sldMk cId="3248948752" sldId="382"/>
            <ac:spMk id="3" creationId="{B2F9C340-7729-C262-D5E1-A5BEEEF6DFF6}"/>
          </ac:spMkLst>
        </pc:spChg>
        <pc:spChg chg="del">
          <ac:chgData name="Sarah Webber" userId="9fd0b95c-7c28-4dac-9ff3-0076a7bdfc25" providerId="ADAL" clId="{89801481-2792-43F5-88BF-CC67F4005F37}" dt="2022-07-22T09:40:41.768" v="168" actId="26606"/>
          <ac:spMkLst>
            <pc:docMk/>
            <pc:sldMk cId="3248948752" sldId="382"/>
            <ac:spMk id="4" creationId="{34AAED0B-E81D-DC52-093C-09D67FEE8D2D}"/>
          </ac:spMkLst>
        </pc:spChg>
        <pc:spChg chg="mod ord">
          <ac:chgData name="Sarah Webber" userId="9fd0b95c-7c28-4dac-9ff3-0076a7bdfc25" providerId="ADAL" clId="{89801481-2792-43F5-88BF-CC67F4005F37}" dt="2022-07-22T09:40:41.768" v="168" actId="26606"/>
          <ac:spMkLst>
            <pc:docMk/>
            <pc:sldMk cId="3248948752" sldId="382"/>
            <ac:spMk id="5" creationId="{2745518E-56EB-C0C3-7AF9-E7806A3B509B}"/>
          </ac:spMkLst>
        </pc:spChg>
        <pc:spChg chg="add del mod">
          <ac:chgData name="Sarah Webber" userId="9fd0b95c-7c28-4dac-9ff3-0076a7bdfc25" providerId="ADAL" clId="{89801481-2792-43F5-88BF-CC67F4005F37}" dt="2022-07-22T09:40:49.128" v="170" actId="478"/>
          <ac:spMkLst>
            <pc:docMk/>
            <pc:sldMk cId="3248948752" sldId="382"/>
            <ac:spMk id="11" creationId="{282D6B2E-3863-1604-6662-94ECE7D3C087}"/>
          </ac:spMkLst>
        </pc:spChg>
        <pc:spChg chg="add del mod">
          <ac:chgData name="Sarah Webber" userId="9fd0b95c-7c28-4dac-9ff3-0076a7bdfc25" providerId="ADAL" clId="{89801481-2792-43F5-88BF-CC67F4005F37}" dt="2022-07-22T09:40:46.833" v="169" actId="478"/>
          <ac:spMkLst>
            <pc:docMk/>
            <pc:sldMk cId="3248948752" sldId="382"/>
            <ac:spMk id="13" creationId="{CA8CFFF0-1392-4068-2A9E-2B5EFCC91E54}"/>
          </ac:spMkLst>
        </pc:spChg>
        <pc:picChg chg="add mod">
          <ac:chgData name="Sarah Webber" userId="9fd0b95c-7c28-4dac-9ff3-0076a7bdfc25" providerId="ADAL" clId="{89801481-2792-43F5-88BF-CC67F4005F37}" dt="2022-07-22T09:40:41.768" v="168" actId="26606"/>
          <ac:picMkLst>
            <pc:docMk/>
            <pc:sldMk cId="3248948752" sldId="382"/>
            <ac:picMk id="6" creationId="{4327FF96-92CD-A9B5-C3E9-A31C966C18C4}"/>
          </ac:picMkLst>
        </pc:picChg>
      </pc:sldChg>
      <pc:sldChg chg="addSp delSp modSp new mod modClrScheme chgLayout modNotesTx">
        <pc:chgData name="Sarah Webber" userId="9fd0b95c-7c28-4dac-9ff3-0076a7bdfc25" providerId="ADAL" clId="{89801481-2792-43F5-88BF-CC67F4005F37}" dt="2022-07-22T09:41:20.873" v="176"/>
        <pc:sldMkLst>
          <pc:docMk/>
          <pc:sldMk cId="2314341968" sldId="383"/>
        </pc:sldMkLst>
        <pc:spChg chg="del">
          <ac:chgData name="Sarah Webber" userId="9fd0b95c-7c28-4dac-9ff3-0076a7bdfc25" providerId="ADAL" clId="{89801481-2792-43F5-88BF-CC67F4005F37}" dt="2022-07-22T09:41:10.446" v="174" actId="26606"/>
          <ac:spMkLst>
            <pc:docMk/>
            <pc:sldMk cId="2314341968" sldId="383"/>
            <ac:spMk id="2" creationId="{6FF015DF-8CCE-F255-26C1-422B83E649BB}"/>
          </ac:spMkLst>
        </pc:spChg>
        <pc:spChg chg="mod ord">
          <ac:chgData name="Sarah Webber" userId="9fd0b95c-7c28-4dac-9ff3-0076a7bdfc25" providerId="ADAL" clId="{89801481-2792-43F5-88BF-CC67F4005F37}" dt="2022-07-22T09:41:10.446" v="174" actId="26606"/>
          <ac:spMkLst>
            <pc:docMk/>
            <pc:sldMk cId="2314341968" sldId="383"/>
            <ac:spMk id="3" creationId="{75F120C5-FC9B-0866-7E58-EBCDEADE9CC4}"/>
          </ac:spMkLst>
        </pc:spChg>
        <pc:spChg chg="del">
          <ac:chgData name="Sarah Webber" userId="9fd0b95c-7c28-4dac-9ff3-0076a7bdfc25" providerId="ADAL" clId="{89801481-2792-43F5-88BF-CC67F4005F37}" dt="2022-07-22T09:41:10.446" v="174" actId="26606"/>
          <ac:spMkLst>
            <pc:docMk/>
            <pc:sldMk cId="2314341968" sldId="383"/>
            <ac:spMk id="4" creationId="{C859676E-18EC-A4DF-8CB8-517C12DA71BA}"/>
          </ac:spMkLst>
        </pc:spChg>
        <pc:spChg chg="del">
          <ac:chgData name="Sarah Webber" userId="9fd0b95c-7c28-4dac-9ff3-0076a7bdfc25" providerId="ADAL" clId="{89801481-2792-43F5-88BF-CC67F4005F37}" dt="2022-07-22T09:41:10.446" v="174" actId="26606"/>
          <ac:spMkLst>
            <pc:docMk/>
            <pc:sldMk cId="2314341968" sldId="383"/>
            <ac:spMk id="5" creationId="{9D26E65B-BB00-9C38-76FD-AE436113D850}"/>
          </ac:spMkLst>
        </pc:spChg>
        <pc:spChg chg="add del mod">
          <ac:chgData name="Sarah Webber" userId="9fd0b95c-7c28-4dac-9ff3-0076a7bdfc25" providerId="ADAL" clId="{89801481-2792-43F5-88BF-CC67F4005F37}" dt="2022-07-22T09:41:13.070" v="175" actId="478"/>
          <ac:spMkLst>
            <pc:docMk/>
            <pc:sldMk cId="2314341968" sldId="383"/>
            <ac:spMk id="11" creationId="{1AC8F6E4-8505-185A-D3F3-002EA7D9A0B6}"/>
          </ac:spMkLst>
        </pc:spChg>
        <pc:picChg chg="add mod">
          <ac:chgData name="Sarah Webber" userId="9fd0b95c-7c28-4dac-9ff3-0076a7bdfc25" providerId="ADAL" clId="{89801481-2792-43F5-88BF-CC67F4005F37}" dt="2022-07-22T09:41:10.446" v="174" actId="26606"/>
          <ac:picMkLst>
            <pc:docMk/>
            <pc:sldMk cId="2314341968" sldId="383"/>
            <ac:picMk id="6" creationId="{BF651A3C-02B8-1829-D9D9-6BC19F4BA879}"/>
          </ac:picMkLst>
        </pc:picChg>
      </pc:sldChg>
      <pc:sldChg chg="addSp delSp modSp new mod modNotesTx">
        <pc:chgData name="Sarah Webber" userId="9fd0b95c-7c28-4dac-9ff3-0076a7bdfc25" providerId="ADAL" clId="{89801481-2792-43F5-88BF-CC67F4005F37}" dt="2022-07-22T09:50:43.664" v="458"/>
        <pc:sldMkLst>
          <pc:docMk/>
          <pc:sldMk cId="720150250" sldId="384"/>
        </pc:sldMkLst>
        <pc:spChg chg="del">
          <ac:chgData name="Sarah Webber" userId="9fd0b95c-7c28-4dac-9ff3-0076a7bdfc25" providerId="ADAL" clId="{89801481-2792-43F5-88BF-CC67F4005F37}" dt="2022-07-22T09:47:41.396" v="378" actId="478"/>
          <ac:spMkLst>
            <pc:docMk/>
            <pc:sldMk cId="720150250" sldId="384"/>
            <ac:spMk id="2" creationId="{9C3F6273-C0EC-9413-B4A7-20981599BE84}"/>
          </ac:spMkLst>
        </pc:spChg>
        <pc:spChg chg="mod">
          <ac:chgData name="Sarah Webber" userId="9fd0b95c-7c28-4dac-9ff3-0076a7bdfc25" providerId="ADAL" clId="{89801481-2792-43F5-88BF-CC67F4005F37}" dt="2022-07-22T09:48:00.360" v="421" actId="14100"/>
          <ac:spMkLst>
            <pc:docMk/>
            <pc:sldMk cId="720150250" sldId="384"/>
            <ac:spMk id="3" creationId="{70712EAF-4ED5-B415-F898-19E097B8AC6C}"/>
          </ac:spMkLst>
        </pc:spChg>
        <pc:spChg chg="del">
          <ac:chgData name="Sarah Webber" userId="9fd0b95c-7c28-4dac-9ff3-0076a7bdfc25" providerId="ADAL" clId="{89801481-2792-43F5-88BF-CC67F4005F37}" dt="2022-07-22T09:48:14.255" v="424" actId="478"/>
          <ac:spMkLst>
            <pc:docMk/>
            <pc:sldMk cId="720150250" sldId="384"/>
            <ac:spMk id="4" creationId="{F834C88B-1DB8-D87C-FD86-4AFCD980CA82}"/>
          </ac:spMkLst>
        </pc:spChg>
        <pc:spChg chg="add mod">
          <ac:chgData name="Sarah Webber" userId="9fd0b95c-7c28-4dac-9ff3-0076a7bdfc25" providerId="ADAL" clId="{89801481-2792-43F5-88BF-CC67F4005F37}" dt="2022-07-22T09:48:07.560" v="423" actId="1076"/>
          <ac:spMkLst>
            <pc:docMk/>
            <pc:sldMk cId="720150250" sldId="384"/>
            <ac:spMk id="6" creationId="{6FFC8285-4D31-2CDE-A6A8-8323E460E1F3}"/>
          </ac:spMkLst>
        </pc:spChg>
        <pc:spChg chg="add mod">
          <ac:chgData name="Sarah Webber" userId="9fd0b95c-7c28-4dac-9ff3-0076a7bdfc25" providerId="ADAL" clId="{89801481-2792-43F5-88BF-CC67F4005F37}" dt="2022-07-22T09:49:07.623" v="435" actId="1076"/>
          <ac:spMkLst>
            <pc:docMk/>
            <pc:sldMk cId="720150250" sldId="384"/>
            <ac:spMk id="8" creationId="{3CD68F1E-A0B1-E17F-EC17-CE263FC56992}"/>
          </ac:spMkLst>
        </pc:spChg>
        <pc:spChg chg="add mod">
          <ac:chgData name="Sarah Webber" userId="9fd0b95c-7c28-4dac-9ff3-0076a7bdfc25" providerId="ADAL" clId="{89801481-2792-43F5-88BF-CC67F4005F37}" dt="2022-07-22T09:50:02.847" v="447" actId="1076"/>
          <ac:spMkLst>
            <pc:docMk/>
            <pc:sldMk cId="720150250" sldId="384"/>
            <ac:spMk id="9" creationId="{4DB2A726-3211-952C-F2EA-6372D31ABDB5}"/>
          </ac:spMkLst>
        </pc:spChg>
        <pc:spChg chg="add mod">
          <ac:chgData name="Sarah Webber" userId="9fd0b95c-7c28-4dac-9ff3-0076a7bdfc25" providerId="ADAL" clId="{89801481-2792-43F5-88BF-CC67F4005F37}" dt="2022-07-22T09:49:11.885" v="437" actId="1076"/>
          <ac:spMkLst>
            <pc:docMk/>
            <pc:sldMk cId="720150250" sldId="384"/>
            <ac:spMk id="10" creationId="{20384567-E26F-F447-1FDD-B03C4B444F87}"/>
          </ac:spMkLst>
        </pc:spChg>
        <pc:spChg chg="add mod">
          <ac:chgData name="Sarah Webber" userId="9fd0b95c-7c28-4dac-9ff3-0076a7bdfc25" providerId="ADAL" clId="{89801481-2792-43F5-88BF-CC67F4005F37}" dt="2022-07-22T09:49:14.597" v="439" actId="1076"/>
          <ac:spMkLst>
            <pc:docMk/>
            <pc:sldMk cId="720150250" sldId="384"/>
            <ac:spMk id="11" creationId="{F5A43948-8E5A-45D3-4187-23AEF3F785D7}"/>
          </ac:spMkLst>
        </pc:spChg>
        <pc:spChg chg="add mod">
          <ac:chgData name="Sarah Webber" userId="9fd0b95c-7c28-4dac-9ff3-0076a7bdfc25" providerId="ADAL" clId="{89801481-2792-43F5-88BF-CC67F4005F37}" dt="2022-07-22T09:49:41.793" v="443" actId="1076"/>
          <ac:spMkLst>
            <pc:docMk/>
            <pc:sldMk cId="720150250" sldId="384"/>
            <ac:spMk id="13" creationId="{85EB4CA1-3A6B-865B-03B8-93513F52EE57}"/>
          </ac:spMkLst>
        </pc:spChg>
        <pc:spChg chg="add mod">
          <ac:chgData name="Sarah Webber" userId="9fd0b95c-7c28-4dac-9ff3-0076a7bdfc25" providerId="ADAL" clId="{89801481-2792-43F5-88BF-CC67F4005F37}" dt="2022-07-22T09:50:31.233" v="456" actId="1076"/>
          <ac:spMkLst>
            <pc:docMk/>
            <pc:sldMk cId="720150250" sldId="384"/>
            <ac:spMk id="20" creationId="{F2CFB167-3138-1229-1B65-2B73F6925B7C}"/>
          </ac:spMkLst>
        </pc:spChg>
        <pc:spChg chg="add mod">
          <ac:chgData name="Sarah Webber" userId="9fd0b95c-7c28-4dac-9ff3-0076a7bdfc25" providerId="ADAL" clId="{89801481-2792-43F5-88BF-CC67F4005F37}" dt="2022-07-22T09:50:34.640" v="457" actId="1076"/>
          <ac:spMkLst>
            <pc:docMk/>
            <pc:sldMk cId="720150250" sldId="384"/>
            <ac:spMk id="21" creationId="{03C8847A-8DC4-A788-B7EA-A40507D54206}"/>
          </ac:spMkLst>
        </pc:spChg>
        <pc:picChg chg="add mod">
          <ac:chgData name="Sarah Webber" userId="9fd0b95c-7c28-4dac-9ff3-0076a7bdfc25" providerId="ADAL" clId="{89801481-2792-43F5-88BF-CC67F4005F37}" dt="2022-07-22T09:49:09.296" v="436" actId="1076"/>
          <ac:picMkLst>
            <pc:docMk/>
            <pc:sldMk cId="720150250" sldId="384"/>
            <ac:picMk id="7" creationId="{97E1A340-2EC0-96AB-A7DE-FD5A49022C03}"/>
          </ac:picMkLst>
        </pc:picChg>
        <pc:picChg chg="add del mod">
          <ac:chgData name="Sarah Webber" userId="9fd0b95c-7c28-4dac-9ff3-0076a7bdfc25" providerId="ADAL" clId="{89801481-2792-43F5-88BF-CC67F4005F37}" dt="2022-07-22T09:49:28.753" v="441" actId="478"/>
          <ac:picMkLst>
            <pc:docMk/>
            <pc:sldMk cId="720150250" sldId="384"/>
            <ac:picMk id="12" creationId="{15FF1DC0-564D-18C2-28EA-5B8EC8122735}"/>
          </ac:picMkLst>
        </pc:picChg>
        <pc:cxnChg chg="add mod">
          <ac:chgData name="Sarah Webber" userId="9fd0b95c-7c28-4dac-9ff3-0076a7bdfc25" providerId="ADAL" clId="{89801481-2792-43F5-88BF-CC67F4005F37}" dt="2022-07-22T09:49:52.560" v="446" actId="14100"/>
          <ac:cxnSpMkLst>
            <pc:docMk/>
            <pc:sldMk cId="720150250" sldId="384"/>
            <ac:cxnSpMk id="14" creationId="{F44ECA07-2FE4-37BF-58F6-8D9EB2EB54A3}"/>
          </ac:cxnSpMkLst>
        </pc:cxnChg>
        <pc:cxnChg chg="add mod">
          <ac:chgData name="Sarah Webber" userId="9fd0b95c-7c28-4dac-9ff3-0076a7bdfc25" providerId="ADAL" clId="{89801481-2792-43F5-88BF-CC67F4005F37}" dt="2022-07-22T09:50:11.904" v="450" actId="14100"/>
          <ac:cxnSpMkLst>
            <pc:docMk/>
            <pc:sldMk cId="720150250" sldId="384"/>
            <ac:cxnSpMk id="16" creationId="{CAC12E27-5564-DAD9-9A09-55400D4AC0B9}"/>
          </ac:cxnSpMkLst>
        </pc:cxnChg>
        <pc:cxnChg chg="add mod">
          <ac:chgData name="Sarah Webber" userId="9fd0b95c-7c28-4dac-9ff3-0076a7bdfc25" providerId="ADAL" clId="{89801481-2792-43F5-88BF-CC67F4005F37}" dt="2022-07-22T09:50:23.104" v="453" actId="14100"/>
          <ac:cxnSpMkLst>
            <pc:docMk/>
            <pc:sldMk cId="720150250" sldId="384"/>
            <ac:cxnSpMk id="18" creationId="{53CDF59C-BEE3-6DF7-F4B7-1E3211657DBC}"/>
          </ac:cxnSpMkLst>
        </pc:cxnChg>
      </pc:sldChg>
      <pc:sldChg chg="addSp delSp modSp add mod modNotesTx">
        <pc:chgData name="Sarah Webber" userId="9fd0b95c-7c28-4dac-9ff3-0076a7bdfc25" providerId="ADAL" clId="{89801481-2792-43F5-88BF-CC67F4005F37}" dt="2022-07-22T09:54:24.975" v="513" actId="1076"/>
        <pc:sldMkLst>
          <pc:docMk/>
          <pc:sldMk cId="746337701" sldId="385"/>
        </pc:sldMkLst>
        <pc:spChg chg="mod">
          <ac:chgData name="Sarah Webber" userId="9fd0b95c-7c28-4dac-9ff3-0076a7bdfc25" providerId="ADAL" clId="{89801481-2792-43F5-88BF-CC67F4005F37}" dt="2022-07-22T09:51:30.901" v="463" actId="20577"/>
          <ac:spMkLst>
            <pc:docMk/>
            <pc:sldMk cId="746337701" sldId="385"/>
            <ac:spMk id="3" creationId="{70712EAF-4ED5-B415-F898-19E097B8AC6C}"/>
          </ac:spMkLst>
        </pc:spChg>
        <pc:spChg chg="del">
          <ac:chgData name="Sarah Webber" userId="9fd0b95c-7c28-4dac-9ff3-0076a7bdfc25" providerId="ADAL" clId="{89801481-2792-43F5-88BF-CC67F4005F37}" dt="2022-07-22T09:51:52.094" v="470" actId="478"/>
          <ac:spMkLst>
            <pc:docMk/>
            <pc:sldMk cId="746337701" sldId="385"/>
            <ac:spMk id="6" creationId="{6FFC8285-4D31-2CDE-A6A8-8323E460E1F3}"/>
          </ac:spMkLst>
        </pc:spChg>
        <pc:spChg chg="del">
          <ac:chgData name="Sarah Webber" userId="9fd0b95c-7c28-4dac-9ff3-0076a7bdfc25" providerId="ADAL" clId="{89801481-2792-43F5-88BF-CC67F4005F37}" dt="2022-07-22T09:51:49.777" v="469" actId="478"/>
          <ac:spMkLst>
            <pc:docMk/>
            <pc:sldMk cId="746337701" sldId="385"/>
            <ac:spMk id="8" creationId="{3CD68F1E-A0B1-E17F-EC17-CE263FC56992}"/>
          </ac:spMkLst>
        </pc:spChg>
        <pc:spChg chg="del">
          <ac:chgData name="Sarah Webber" userId="9fd0b95c-7c28-4dac-9ff3-0076a7bdfc25" providerId="ADAL" clId="{89801481-2792-43F5-88BF-CC67F4005F37}" dt="2022-07-22T09:51:38.075" v="465" actId="478"/>
          <ac:spMkLst>
            <pc:docMk/>
            <pc:sldMk cId="746337701" sldId="385"/>
            <ac:spMk id="9" creationId="{4DB2A726-3211-952C-F2EA-6372D31ABDB5}"/>
          </ac:spMkLst>
        </pc:spChg>
        <pc:spChg chg="del">
          <ac:chgData name="Sarah Webber" userId="9fd0b95c-7c28-4dac-9ff3-0076a7bdfc25" providerId="ADAL" clId="{89801481-2792-43F5-88BF-CC67F4005F37}" dt="2022-07-22T09:51:46.222" v="468" actId="478"/>
          <ac:spMkLst>
            <pc:docMk/>
            <pc:sldMk cId="746337701" sldId="385"/>
            <ac:spMk id="10" creationId="{20384567-E26F-F447-1FDD-B03C4B444F87}"/>
          </ac:spMkLst>
        </pc:spChg>
        <pc:spChg chg="mod ord">
          <ac:chgData name="Sarah Webber" userId="9fd0b95c-7c28-4dac-9ff3-0076a7bdfc25" providerId="ADAL" clId="{89801481-2792-43F5-88BF-CC67F4005F37}" dt="2022-07-22T09:53:07.224" v="492" actId="1076"/>
          <ac:spMkLst>
            <pc:docMk/>
            <pc:sldMk cId="746337701" sldId="385"/>
            <ac:spMk id="13" creationId="{85EB4CA1-3A6B-865B-03B8-93513F52EE57}"/>
          </ac:spMkLst>
        </pc:spChg>
        <pc:spChg chg="add mod">
          <ac:chgData name="Sarah Webber" userId="9fd0b95c-7c28-4dac-9ff3-0076a7bdfc25" providerId="ADAL" clId="{89801481-2792-43F5-88BF-CC67F4005F37}" dt="2022-07-22T09:52:09.681" v="477" actId="1076"/>
          <ac:spMkLst>
            <pc:docMk/>
            <pc:sldMk cId="746337701" sldId="385"/>
            <ac:spMk id="17" creationId="{762BAF39-6F5D-7521-4C1D-E07DA9DA0074}"/>
          </ac:spMkLst>
        </pc:spChg>
        <pc:spChg chg="del mod">
          <ac:chgData name="Sarah Webber" userId="9fd0b95c-7c28-4dac-9ff3-0076a7bdfc25" providerId="ADAL" clId="{89801481-2792-43F5-88BF-CC67F4005F37}" dt="2022-07-22T09:54:14.028" v="509" actId="478"/>
          <ac:spMkLst>
            <pc:docMk/>
            <pc:sldMk cId="746337701" sldId="385"/>
            <ac:spMk id="20" creationId="{F2CFB167-3138-1229-1B65-2B73F6925B7C}"/>
          </ac:spMkLst>
        </pc:spChg>
        <pc:spChg chg="mod ord">
          <ac:chgData name="Sarah Webber" userId="9fd0b95c-7c28-4dac-9ff3-0076a7bdfc25" providerId="ADAL" clId="{89801481-2792-43F5-88BF-CC67F4005F37}" dt="2022-07-22T09:53:45.592" v="501" actId="1076"/>
          <ac:spMkLst>
            <pc:docMk/>
            <pc:sldMk cId="746337701" sldId="385"/>
            <ac:spMk id="21" creationId="{03C8847A-8DC4-A788-B7EA-A40507D54206}"/>
          </ac:spMkLst>
        </pc:spChg>
        <pc:spChg chg="add mod">
          <ac:chgData name="Sarah Webber" userId="9fd0b95c-7c28-4dac-9ff3-0076a7bdfc25" providerId="ADAL" clId="{89801481-2792-43F5-88BF-CC67F4005F37}" dt="2022-07-22T09:52:24.288" v="481" actId="1076"/>
          <ac:spMkLst>
            <pc:docMk/>
            <pc:sldMk cId="746337701" sldId="385"/>
            <ac:spMk id="22" creationId="{5B8BEC86-7A90-5760-AC6B-9428BC3C06AF}"/>
          </ac:spMkLst>
        </pc:spChg>
        <pc:spChg chg="add mod">
          <ac:chgData name="Sarah Webber" userId="9fd0b95c-7c28-4dac-9ff3-0076a7bdfc25" providerId="ADAL" clId="{89801481-2792-43F5-88BF-CC67F4005F37}" dt="2022-07-22T09:54:17.512" v="511" actId="1076"/>
          <ac:spMkLst>
            <pc:docMk/>
            <pc:sldMk cId="746337701" sldId="385"/>
            <ac:spMk id="26" creationId="{64690239-29AB-3475-0FCD-6E6E92613BE4}"/>
          </ac:spMkLst>
        </pc:spChg>
        <pc:spChg chg="add mod">
          <ac:chgData name="Sarah Webber" userId="9fd0b95c-7c28-4dac-9ff3-0076a7bdfc25" providerId="ADAL" clId="{89801481-2792-43F5-88BF-CC67F4005F37}" dt="2022-07-22T09:54:24.975" v="513" actId="1076"/>
          <ac:spMkLst>
            <pc:docMk/>
            <pc:sldMk cId="746337701" sldId="385"/>
            <ac:spMk id="27" creationId="{61827916-9FB1-8503-6DF1-0D49B777145C}"/>
          </ac:spMkLst>
        </pc:spChg>
        <pc:picChg chg="del">
          <ac:chgData name="Sarah Webber" userId="9fd0b95c-7c28-4dac-9ff3-0076a7bdfc25" providerId="ADAL" clId="{89801481-2792-43F5-88BF-CC67F4005F37}" dt="2022-07-22T09:51:36.816" v="464" actId="478"/>
          <ac:picMkLst>
            <pc:docMk/>
            <pc:sldMk cId="746337701" sldId="385"/>
            <ac:picMk id="7" creationId="{97E1A340-2EC0-96AB-A7DE-FD5A49022C03}"/>
          </ac:picMkLst>
        </pc:picChg>
        <pc:picChg chg="add mod">
          <ac:chgData name="Sarah Webber" userId="9fd0b95c-7c28-4dac-9ff3-0076a7bdfc25" providerId="ADAL" clId="{89801481-2792-43F5-88BF-CC67F4005F37}" dt="2022-07-22T09:53:37.641" v="498" actId="1076"/>
          <ac:picMkLst>
            <pc:docMk/>
            <pc:sldMk cId="746337701" sldId="385"/>
            <ac:picMk id="19" creationId="{BA2E5C42-0BCE-607E-6A7F-B75FF3034F14}"/>
          </ac:picMkLst>
        </pc:picChg>
        <pc:picChg chg="add mod">
          <ac:chgData name="Sarah Webber" userId="9fd0b95c-7c28-4dac-9ff3-0076a7bdfc25" providerId="ADAL" clId="{89801481-2792-43F5-88BF-CC67F4005F37}" dt="2022-07-22T09:52:32.363" v="483" actId="1076"/>
          <ac:picMkLst>
            <pc:docMk/>
            <pc:sldMk cId="746337701" sldId="385"/>
            <ac:picMk id="23" creationId="{F3B0798D-A031-3BF7-B5E7-27BB6763AADD}"/>
          </ac:picMkLst>
        </pc:picChg>
        <pc:cxnChg chg="del mod">
          <ac:chgData name="Sarah Webber" userId="9fd0b95c-7c28-4dac-9ff3-0076a7bdfc25" providerId="ADAL" clId="{89801481-2792-43F5-88BF-CC67F4005F37}" dt="2022-07-22T09:54:14.676" v="510" actId="478"/>
          <ac:cxnSpMkLst>
            <pc:docMk/>
            <pc:sldMk cId="746337701" sldId="385"/>
            <ac:cxnSpMk id="14" creationId="{F44ECA07-2FE4-37BF-58F6-8D9EB2EB54A3}"/>
          </ac:cxnSpMkLst>
        </pc:cxnChg>
        <pc:cxnChg chg="mod ord">
          <ac:chgData name="Sarah Webber" userId="9fd0b95c-7c28-4dac-9ff3-0076a7bdfc25" providerId="ADAL" clId="{89801481-2792-43F5-88BF-CC67F4005F37}" dt="2022-07-22T09:53:59.488" v="506" actId="14100"/>
          <ac:cxnSpMkLst>
            <pc:docMk/>
            <pc:sldMk cId="746337701" sldId="385"/>
            <ac:cxnSpMk id="16" creationId="{CAC12E27-5564-DAD9-9A09-55400D4AC0B9}"/>
          </ac:cxnSpMkLst>
        </pc:cxnChg>
        <pc:cxnChg chg="mod ord">
          <ac:chgData name="Sarah Webber" userId="9fd0b95c-7c28-4dac-9ff3-0076a7bdfc25" providerId="ADAL" clId="{89801481-2792-43F5-88BF-CC67F4005F37}" dt="2022-07-22T09:54:04.321" v="507" actId="166"/>
          <ac:cxnSpMkLst>
            <pc:docMk/>
            <pc:sldMk cId="746337701" sldId="385"/>
            <ac:cxnSpMk id="18" creationId="{53CDF59C-BEE3-6DF7-F4B7-1E3211657DBC}"/>
          </ac:cxnSpMkLst>
        </pc:cxnChg>
        <pc:cxnChg chg="add mod">
          <ac:chgData name="Sarah Webber" userId="9fd0b95c-7c28-4dac-9ff3-0076a7bdfc25" providerId="ADAL" clId="{89801481-2792-43F5-88BF-CC67F4005F37}" dt="2022-07-22T09:52:45.872" v="486" actId="14100"/>
          <ac:cxnSpMkLst>
            <pc:docMk/>
            <pc:sldMk cId="746337701" sldId="385"/>
            <ac:cxnSpMk id="24" creationId="{67376EB0-19E7-5D3E-483B-40C5A753822A}"/>
          </ac:cxnSpMkLst>
        </pc:cxnChg>
      </pc:sldChg>
      <pc:sldChg chg="addSp delSp modSp add mod">
        <pc:chgData name="Sarah Webber" userId="9fd0b95c-7c28-4dac-9ff3-0076a7bdfc25" providerId="ADAL" clId="{89801481-2792-43F5-88BF-CC67F4005F37}" dt="2022-07-22T09:56:44.216" v="555" actId="1076"/>
        <pc:sldMkLst>
          <pc:docMk/>
          <pc:sldMk cId="1057465492" sldId="386"/>
        </pc:sldMkLst>
        <pc:spChg chg="del">
          <ac:chgData name="Sarah Webber" userId="9fd0b95c-7c28-4dac-9ff3-0076a7bdfc25" providerId="ADAL" clId="{89801481-2792-43F5-88BF-CC67F4005F37}" dt="2022-07-22T09:55:35.020" v="531" actId="478"/>
          <ac:spMkLst>
            <pc:docMk/>
            <pc:sldMk cId="1057465492" sldId="386"/>
            <ac:spMk id="11" creationId="{F5A43948-8E5A-45D3-4187-23AEF3F785D7}"/>
          </ac:spMkLst>
        </pc:spChg>
        <pc:spChg chg="del">
          <ac:chgData name="Sarah Webber" userId="9fd0b95c-7c28-4dac-9ff3-0076a7bdfc25" providerId="ADAL" clId="{89801481-2792-43F5-88BF-CC67F4005F37}" dt="2022-07-22T09:55:01.168" v="519" actId="478"/>
          <ac:spMkLst>
            <pc:docMk/>
            <pc:sldMk cId="1057465492" sldId="386"/>
            <ac:spMk id="13" creationId="{85EB4CA1-3A6B-865B-03B8-93513F52EE57}"/>
          </ac:spMkLst>
        </pc:spChg>
        <pc:spChg chg="del">
          <ac:chgData name="Sarah Webber" userId="9fd0b95c-7c28-4dac-9ff3-0076a7bdfc25" providerId="ADAL" clId="{89801481-2792-43F5-88BF-CC67F4005F37}" dt="2022-07-22T09:54:54.457" v="516" actId="478"/>
          <ac:spMkLst>
            <pc:docMk/>
            <pc:sldMk cId="1057465492" sldId="386"/>
            <ac:spMk id="17" creationId="{762BAF39-6F5D-7521-4C1D-E07DA9DA0074}"/>
          </ac:spMkLst>
        </pc:spChg>
        <pc:spChg chg="add mod">
          <ac:chgData name="Sarah Webber" userId="9fd0b95c-7c28-4dac-9ff3-0076a7bdfc25" providerId="ADAL" clId="{89801481-2792-43F5-88BF-CC67F4005F37}" dt="2022-07-22T09:55:12.873" v="523" actId="1076"/>
          <ac:spMkLst>
            <pc:docMk/>
            <pc:sldMk cId="1057465492" sldId="386"/>
            <ac:spMk id="20" creationId="{6FD77F86-647B-8DD0-913D-8FC61011F196}"/>
          </ac:spMkLst>
        </pc:spChg>
        <pc:spChg chg="mod ord">
          <ac:chgData name="Sarah Webber" userId="9fd0b95c-7c28-4dac-9ff3-0076a7bdfc25" providerId="ADAL" clId="{89801481-2792-43F5-88BF-CC67F4005F37}" dt="2022-07-22T09:56:29.968" v="550" actId="1076"/>
          <ac:spMkLst>
            <pc:docMk/>
            <pc:sldMk cId="1057465492" sldId="386"/>
            <ac:spMk id="21" creationId="{03C8847A-8DC4-A788-B7EA-A40507D54206}"/>
          </ac:spMkLst>
        </pc:spChg>
        <pc:spChg chg="del">
          <ac:chgData name="Sarah Webber" userId="9fd0b95c-7c28-4dac-9ff3-0076a7bdfc25" providerId="ADAL" clId="{89801481-2792-43F5-88BF-CC67F4005F37}" dt="2022-07-22T09:54:57.555" v="518" actId="478"/>
          <ac:spMkLst>
            <pc:docMk/>
            <pc:sldMk cId="1057465492" sldId="386"/>
            <ac:spMk id="22" creationId="{5B8BEC86-7A90-5760-AC6B-9428BC3C06AF}"/>
          </ac:spMkLst>
        </pc:spChg>
        <pc:spChg chg="del">
          <ac:chgData name="Sarah Webber" userId="9fd0b95c-7c28-4dac-9ff3-0076a7bdfc25" providerId="ADAL" clId="{89801481-2792-43F5-88BF-CC67F4005F37}" dt="2022-07-22T09:55:04.268" v="520" actId="478"/>
          <ac:spMkLst>
            <pc:docMk/>
            <pc:sldMk cId="1057465492" sldId="386"/>
            <ac:spMk id="26" creationId="{64690239-29AB-3475-0FCD-6E6E92613BE4}"/>
          </ac:spMkLst>
        </pc:spChg>
        <pc:spChg chg="del">
          <ac:chgData name="Sarah Webber" userId="9fd0b95c-7c28-4dac-9ff3-0076a7bdfc25" providerId="ADAL" clId="{89801481-2792-43F5-88BF-CC67F4005F37}" dt="2022-07-22T09:55:05.735" v="521" actId="478"/>
          <ac:spMkLst>
            <pc:docMk/>
            <pc:sldMk cId="1057465492" sldId="386"/>
            <ac:spMk id="27" creationId="{61827916-9FB1-8503-6DF1-0D49B777145C}"/>
          </ac:spMkLst>
        </pc:spChg>
        <pc:spChg chg="add mod">
          <ac:chgData name="Sarah Webber" userId="9fd0b95c-7c28-4dac-9ff3-0076a7bdfc25" providerId="ADAL" clId="{89801481-2792-43F5-88BF-CC67F4005F37}" dt="2022-07-22T09:55:49.944" v="536" actId="14100"/>
          <ac:spMkLst>
            <pc:docMk/>
            <pc:sldMk cId="1057465492" sldId="386"/>
            <ac:spMk id="29" creationId="{F1EE6782-C09B-E8FE-DC4B-9393DD9AE29A}"/>
          </ac:spMkLst>
        </pc:spChg>
        <pc:picChg chg="del">
          <ac:chgData name="Sarah Webber" userId="9fd0b95c-7c28-4dac-9ff3-0076a7bdfc25" providerId="ADAL" clId="{89801481-2792-43F5-88BF-CC67F4005F37}" dt="2022-07-22T09:54:51.915" v="515" actId="478"/>
          <ac:picMkLst>
            <pc:docMk/>
            <pc:sldMk cId="1057465492" sldId="386"/>
            <ac:picMk id="19" creationId="{BA2E5C42-0BCE-607E-6A7F-B75FF3034F14}"/>
          </ac:picMkLst>
        </pc:picChg>
        <pc:picChg chg="del">
          <ac:chgData name="Sarah Webber" userId="9fd0b95c-7c28-4dac-9ff3-0076a7bdfc25" providerId="ADAL" clId="{89801481-2792-43F5-88BF-CC67F4005F37}" dt="2022-07-22T09:54:55.615" v="517" actId="478"/>
          <ac:picMkLst>
            <pc:docMk/>
            <pc:sldMk cId="1057465492" sldId="386"/>
            <ac:picMk id="23" creationId="{F3B0798D-A031-3BF7-B5E7-27BB6763AADD}"/>
          </ac:picMkLst>
        </pc:picChg>
        <pc:picChg chg="add mod">
          <ac:chgData name="Sarah Webber" userId="9fd0b95c-7c28-4dac-9ff3-0076a7bdfc25" providerId="ADAL" clId="{89801481-2792-43F5-88BF-CC67F4005F37}" dt="2022-07-22T09:55:47.417" v="535" actId="1076"/>
          <ac:picMkLst>
            <pc:docMk/>
            <pc:sldMk cId="1057465492" sldId="386"/>
            <ac:picMk id="25" creationId="{7F2092E0-1A1A-3BE4-4D77-4009BAEADF0F}"/>
          </ac:picMkLst>
        </pc:picChg>
        <pc:picChg chg="add mod">
          <ac:chgData name="Sarah Webber" userId="9fd0b95c-7c28-4dac-9ff3-0076a7bdfc25" providerId="ADAL" clId="{89801481-2792-43F5-88BF-CC67F4005F37}" dt="2022-07-22T09:55:26.520" v="528" actId="1076"/>
          <ac:picMkLst>
            <pc:docMk/>
            <pc:sldMk cId="1057465492" sldId="386"/>
            <ac:picMk id="28" creationId="{C53B0229-6FBF-D480-87C4-A5A6EEE8118F}"/>
          </ac:picMkLst>
        </pc:picChg>
        <pc:cxnChg chg="mod ord">
          <ac:chgData name="Sarah Webber" userId="9fd0b95c-7c28-4dac-9ff3-0076a7bdfc25" providerId="ADAL" clId="{89801481-2792-43F5-88BF-CC67F4005F37}" dt="2022-07-22T09:56:15.304" v="546" actId="14100"/>
          <ac:cxnSpMkLst>
            <pc:docMk/>
            <pc:sldMk cId="1057465492" sldId="386"/>
            <ac:cxnSpMk id="16" creationId="{CAC12E27-5564-DAD9-9A09-55400D4AC0B9}"/>
          </ac:cxnSpMkLst>
        </pc:cxnChg>
        <pc:cxnChg chg="mod ord">
          <ac:chgData name="Sarah Webber" userId="9fd0b95c-7c28-4dac-9ff3-0076a7bdfc25" providerId="ADAL" clId="{89801481-2792-43F5-88BF-CC67F4005F37}" dt="2022-07-22T09:56:02.928" v="541" actId="14100"/>
          <ac:cxnSpMkLst>
            <pc:docMk/>
            <pc:sldMk cId="1057465492" sldId="386"/>
            <ac:cxnSpMk id="18" creationId="{53CDF59C-BEE3-6DF7-F4B7-1E3211657DBC}"/>
          </ac:cxnSpMkLst>
        </pc:cxnChg>
        <pc:cxnChg chg="mod">
          <ac:chgData name="Sarah Webber" userId="9fd0b95c-7c28-4dac-9ff3-0076a7bdfc25" providerId="ADAL" clId="{89801481-2792-43F5-88BF-CC67F4005F37}" dt="2022-07-22T09:56:35.080" v="552" actId="14100"/>
          <ac:cxnSpMkLst>
            <pc:docMk/>
            <pc:sldMk cId="1057465492" sldId="386"/>
            <ac:cxnSpMk id="24" creationId="{67376EB0-19E7-5D3E-483B-40C5A753822A}"/>
          </ac:cxnSpMkLst>
        </pc:cxnChg>
        <pc:cxnChg chg="add mod">
          <ac:chgData name="Sarah Webber" userId="9fd0b95c-7c28-4dac-9ff3-0076a7bdfc25" providerId="ADAL" clId="{89801481-2792-43F5-88BF-CC67F4005F37}" dt="2022-07-22T09:56:44.216" v="555" actId="1076"/>
          <ac:cxnSpMkLst>
            <pc:docMk/>
            <pc:sldMk cId="1057465492" sldId="386"/>
            <ac:cxnSpMk id="30" creationId="{05324896-8F7A-9341-D9A3-31FC70F5B662}"/>
          </ac:cxnSpMkLst>
        </pc:cxnChg>
      </pc:sldChg>
      <pc:sldChg chg="addSp delSp modSp new mod">
        <pc:chgData name="Sarah Webber" userId="9fd0b95c-7c28-4dac-9ff3-0076a7bdfc25" providerId="ADAL" clId="{89801481-2792-43F5-88BF-CC67F4005F37}" dt="2022-07-22T10:00:11.656" v="591" actId="1076"/>
        <pc:sldMkLst>
          <pc:docMk/>
          <pc:sldMk cId="3895085123" sldId="387"/>
        </pc:sldMkLst>
        <pc:spChg chg="del">
          <ac:chgData name="Sarah Webber" userId="9fd0b95c-7c28-4dac-9ff3-0076a7bdfc25" providerId="ADAL" clId="{89801481-2792-43F5-88BF-CC67F4005F37}" dt="2022-07-22T09:57:33.311" v="559" actId="478"/>
          <ac:spMkLst>
            <pc:docMk/>
            <pc:sldMk cId="3895085123" sldId="387"/>
            <ac:spMk id="2" creationId="{E4F92C25-2EE7-A6FD-BD06-5B36B427F560}"/>
          </ac:spMkLst>
        </pc:spChg>
        <pc:spChg chg="del">
          <ac:chgData name="Sarah Webber" userId="9fd0b95c-7c28-4dac-9ff3-0076a7bdfc25" providerId="ADAL" clId="{89801481-2792-43F5-88BF-CC67F4005F37}" dt="2022-07-22T09:57:28.967" v="557" actId="478"/>
          <ac:spMkLst>
            <pc:docMk/>
            <pc:sldMk cId="3895085123" sldId="387"/>
            <ac:spMk id="3" creationId="{B846D2BF-D7AF-7BEA-7A40-95DBCD7EDAFC}"/>
          </ac:spMkLst>
        </pc:spChg>
        <pc:spChg chg="del">
          <ac:chgData name="Sarah Webber" userId="9fd0b95c-7c28-4dac-9ff3-0076a7bdfc25" providerId="ADAL" clId="{89801481-2792-43F5-88BF-CC67F4005F37}" dt="2022-07-22T09:57:32.409" v="558" actId="478"/>
          <ac:spMkLst>
            <pc:docMk/>
            <pc:sldMk cId="3895085123" sldId="387"/>
            <ac:spMk id="4" creationId="{6DC080E0-A168-E307-FAFC-AD8FF716D466}"/>
          </ac:spMkLst>
        </pc:spChg>
        <pc:spChg chg="add mod">
          <ac:chgData name="Sarah Webber" userId="9fd0b95c-7c28-4dac-9ff3-0076a7bdfc25" providerId="ADAL" clId="{89801481-2792-43F5-88BF-CC67F4005F37}" dt="2022-07-22T09:58:52.625" v="565" actId="1076"/>
          <ac:spMkLst>
            <pc:docMk/>
            <pc:sldMk cId="3895085123" sldId="387"/>
            <ac:spMk id="7" creationId="{6C25CAAE-2EF6-45C1-DDC6-8DC923C89B4D}"/>
          </ac:spMkLst>
        </pc:spChg>
        <pc:spChg chg="add mod">
          <ac:chgData name="Sarah Webber" userId="9fd0b95c-7c28-4dac-9ff3-0076a7bdfc25" providerId="ADAL" clId="{89801481-2792-43F5-88BF-CC67F4005F37}" dt="2022-07-22T09:59:04.935" v="567" actId="1076"/>
          <ac:spMkLst>
            <pc:docMk/>
            <pc:sldMk cId="3895085123" sldId="387"/>
            <ac:spMk id="8" creationId="{3F8DD696-0554-8032-FA2E-450A96E682B2}"/>
          </ac:spMkLst>
        </pc:spChg>
        <pc:spChg chg="add mod">
          <ac:chgData name="Sarah Webber" userId="9fd0b95c-7c28-4dac-9ff3-0076a7bdfc25" providerId="ADAL" clId="{89801481-2792-43F5-88BF-CC67F4005F37}" dt="2022-07-22T09:59:17.929" v="572" actId="1076"/>
          <ac:spMkLst>
            <pc:docMk/>
            <pc:sldMk cId="3895085123" sldId="387"/>
            <ac:spMk id="10" creationId="{807650B6-7B3C-EDDD-DFE4-C2C1B0B54C0B}"/>
          </ac:spMkLst>
        </pc:spChg>
        <pc:spChg chg="add mod">
          <ac:chgData name="Sarah Webber" userId="9fd0b95c-7c28-4dac-9ff3-0076a7bdfc25" providerId="ADAL" clId="{89801481-2792-43F5-88BF-CC67F4005F37}" dt="2022-07-22T09:59:33.393" v="578" actId="1076"/>
          <ac:spMkLst>
            <pc:docMk/>
            <pc:sldMk cId="3895085123" sldId="387"/>
            <ac:spMk id="12" creationId="{8F4298A6-759D-9E37-C513-A66263E76642}"/>
          </ac:spMkLst>
        </pc:spChg>
        <pc:spChg chg="add mod ord">
          <ac:chgData name="Sarah Webber" userId="9fd0b95c-7c28-4dac-9ff3-0076a7bdfc25" providerId="ADAL" clId="{89801481-2792-43F5-88BF-CC67F4005F37}" dt="2022-07-22T09:59:42.904" v="581" actId="1076"/>
          <ac:spMkLst>
            <pc:docMk/>
            <pc:sldMk cId="3895085123" sldId="387"/>
            <ac:spMk id="13" creationId="{70240575-E7D6-F974-219C-7D98D3D2C1FA}"/>
          </ac:spMkLst>
        </pc:spChg>
        <pc:picChg chg="add del mod modCrop">
          <ac:chgData name="Sarah Webber" userId="9fd0b95c-7c28-4dac-9ff3-0076a7bdfc25" providerId="ADAL" clId="{89801481-2792-43F5-88BF-CC67F4005F37}" dt="2022-07-22T09:57:54.786" v="563" actId="478"/>
          <ac:picMkLst>
            <pc:docMk/>
            <pc:sldMk cId="3895085123" sldId="387"/>
            <ac:picMk id="6" creationId="{8E88E355-F9F2-2CBC-AA95-18F4D89C4C38}"/>
          </ac:picMkLst>
        </pc:picChg>
        <pc:picChg chg="add mod">
          <ac:chgData name="Sarah Webber" userId="9fd0b95c-7c28-4dac-9ff3-0076a7bdfc25" providerId="ADAL" clId="{89801481-2792-43F5-88BF-CC67F4005F37}" dt="2022-07-22T09:59:10.959" v="570" actId="1076"/>
          <ac:picMkLst>
            <pc:docMk/>
            <pc:sldMk cId="3895085123" sldId="387"/>
            <ac:picMk id="9" creationId="{FC26BCE6-5864-B384-92EE-2D278E1B887F}"/>
          </ac:picMkLst>
        </pc:picChg>
        <pc:picChg chg="add mod">
          <ac:chgData name="Sarah Webber" userId="9fd0b95c-7c28-4dac-9ff3-0076a7bdfc25" providerId="ADAL" clId="{89801481-2792-43F5-88BF-CC67F4005F37}" dt="2022-07-22T09:59:25.512" v="576" actId="1076"/>
          <ac:picMkLst>
            <pc:docMk/>
            <pc:sldMk cId="3895085123" sldId="387"/>
            <ac:picMk id="11" creationId="{A29DA695-A7B1-10A3-6DA9-028B89674783}"/>
          </ac:picMkLst>
        </pc:picChg>
        <pc:cxnChg chg="add mod ord">
          <ac:chgData name="Sarah Webber" userId="9fd0b95c-7c28-4dac-9ff3-0076a7bdfc25" providerId="ADAL" clId="{89801481-2792-43F5-88BF-CC67F4005F37}" dt="2022-07-22T10:00:11.656" v="591" actId="1076"/>
          <ac:cxnSpMkLst>
            <pc:docMk/>
            <pc:sldMk cId="3895085123" sldId="387"/>
            <ac:cxnSpMk id="14" creationId="{B6BA9F12-49D9-F1CE-1A91-668FFA866010}"/>
          </ac:cxnSpMkLst>
        </pc:cxnChg>
        <pc:cxnChg chg="add mod">
          <ac:chgData name="Sarah Webber" userId="9fd0b95c-7c28-4dac-9ff3-0076a7bdfc25" providerId="ADAL" clId="{89801481-2792-43F5-88BF-CC67F4005F37}" dt="2022-07-22T10:00:04.584" v="589" actId="14100"/>
          <ac:cxnSpMkLst>
            <pc:docMk/>
            <pc:sldMk cId="3895085123" sldId="387"/>
            <ac:cxnSpMk id="15" creationId="{26F8FE59-41FD-8DA8-5899-0FEE94F7F163}"/>
          </ac:cxnSpMkLst>
        </pc:cxnChg>
        <pc:cxnChg chg="add mod">
          <ac:chgData name="Sarah Webber" userId="9fd0b95c-7c28-4dac-9ff3-0076a7bdfc25" providerId="ADAL" clId="{89801481-2792-43F5-88BF-CC67F4005F37}" dt="2022-07-22T09:59:56.600" v="587" actId="1076"/>
          <ac:cxnSpMkLst>
            <pc:docMk/>
            <pc:sldMk cId="3895085123" sldId="387"/>
            <ac:cxnSpMk id="16" creationId="{C389B19C-7405-0C74-8286-D32198108AAC}"/>
          </ac:cxnSpMkLst>
        </pc:cxnChg>
      </pc:sldChg>
    </pc:docChg>
  </pc:docChgLst>
  <pc:docChgLst>
    <pc:chgData name="Sarah Webber" userId="9fd0b95c-7c28-4dac-9ff3-0076a7bdfc25" providerId="ADAL" clId="{D0A7E703-E1AE-4FCC-8347-C497148FE626}"/>
    <pc:docChg chg="addSld modSld">
      <pc:chgData name="Sarah Webber" userId="9fd0b95c-7c28-4dac-9ff3-0076a7bdfc25" providerId="ADAL" clId="{D0A7E703-E1AE-4FCC-8347-C497148FE626}" dt="2023-11-03T11:12:54.750" v="23" actId="20577"/>
      <pc:docMkLst>
        <pc:docMk/>
      </pc:docMkLst>
      <pc:sldChg chg="modNotesTx">
        <pc:chgData name="Sarah Webber" userId="9fd0b95c-7c28-4dac-9ff3-0076a7bdfc25" providerId="ADAL" clId="{D0A7E703-E1AE-4FCC-8347-C497148FE626}" dt="2023-11-03T11:12:54.750" v="23" actId="20577"/>
        <pc:sldMkLst>
          <pc:docMk/>
          <pc:sldMk cId="394460766" sldId="354"/>
        </pc:sldMkLst>
      </pc:sldChg>
      <pc:sldChg chg="modSp mod">
        <pc:chgData name="Sarah Webber" userId="9fd0b95c-7c28-4dac-9ff3-0076a7bdfc25" providerId="ADAL" clId="{D0A7E703-E1AE-4FCC-8347-C497148FE626}" dt="2023-11-03T11:11:41.233" v="7" actId="20577"/>
        <pc:sldMkLst>
          <pc:docMk/>
          <pc:sldMk cId="3457546569" sldId="365"/>
        </pc:sldMkLst>
        <pc:spChg chg="mod">
          <ac:chgData name="Sarah Webber" userId="9fd0b95c-7c28-4dac-9ff3-0076a7bdfc25" providerId="ADAL" clId="{D0A7E703-E1AE-4FCC-8347-C497148FE626}" dt="2023-11-03T11:11:41.233" v="7" actId="20577"/>
          <ac:spMkLst>
            <pc:docMk/>
            <pc:sldMk cId="3457546569" sldId="365"/>
            <ac:spMk id="9" creationId="{80CDD902-870E-3314-FA67-8193B13AE7CB}"/>
          </ac:spMkLst>
        </pc:spChg>
      </pc:sldChg>
      <pc:sldChg chg="modNotesTx">
        <pc:chgData name="Sarah Webber" userId="9fd0b95c-7c28-4dac-9ff3-0076a7bdfc25" providerId="ADAL" clId="{D0A7E703-E1AE-4FCC-8347-C497148FE626}" dt="2023-11-03T11:12:43.702" v="10" actId="20577"/>
        <pc:sldMkLst>
          <pc:docMk/>
          <pc:sldMk cId="29937990" sldId="378"/>
        </pc:sldMkLst>
      </pc:sldChg>
      <pc:sldChg chg="add">
        <pc:chgData name="Sarah Webber" userId="9fd0b95c-7c28-4dac-9ff3-0076a7bdfc25" providerId="ADAL" clId="{D0A7E703-E1AE-4FCC-8347-C497148FE626}" dt="2023-11-03T11:12:15.553" v="8"/>
        <pc:sldMkLst>
          <pc:docMk/>
          <pc:sldMk cId="2307246076" sldId="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8B20C-2EBD-4F80-987B-B7C7E273077E}" type="datetimeFigureOut">
              <a:rPr lang="en-GB" smtClean="0"/>
              <a:t>03/11/2023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FD79D-5B7C-4157-97DC-C77368FF08BD}" type="slidenum">
              <a:rPr lang="en-GB" smtClean="0"/>
              <a:t>‹#›</a:t>
            </a:fld>
            <a:endParaRPr lang="en-GB"/>
          </a:p>
        </p:txBody>
      </p:sp>
    </p:spTree>
    <p:extLst>
      <p:ext uri="{BB962C8B-B14F-4D97-AF65-F5344CB8AC3E}">
        <p14:creationId xmlns:p14="http://schemas.microsoft.com/office/powerpoint/2010/main" val="2197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ks.nice.org.uk/topics/sprains-strains/management/managemen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sz="1000" dirty="0">
                <a:solidFill>
                  <a:schemeClr val="tx1"/>
                </a:solidFill>
                <a:latin typeface="Trebuchet MS" panose="020B0603020202020204" pitchFamily="34" charset="0"/>
                <a:ea typeface="Tahoma" panose="020B0604030504040204" pitchFamily="34" charset="0"/>
                <a:cs typeface="Tahoma" panose="020B0604030504040204" pitchFamily="34" charset="0"/>
              </a:rPr>
              <a:t>The accompanying training plan contains the key learning points and activities for each slide. In these PowerPoint trainer notes you will find background context and/or suggested delivery ideas to help you as a trainer as appropriate</a:t>
            </a:r>
            <a:r>
              <a:rPr lang="en-GB" sz="1000" dirty="0">
                <a:solidFill>
                  <a:schemeClr val="tx1"/>
                </a:solidFill>
                <a:latin typeface="Trebuchet MS" panose="020B0603020202020204" pitchFamily="34" charset="0"/>
              </a:rPr>
              <a:t>.</a:t>
            </a:r>
          </a:p>
          <a:p>
            <a:pPr>
              <a:buSzPct val="25000"/>
              <a:buNone/>
            </a:pPr>
            <a:endParaRPr lang="en-GB" sz="1000" dirty="0">
              <a:solidFill>
                <a:schemeClr val="tx1"/>
              </a:solidFill>
              <a:latin typeface="Trebuchet MS" panose="020B0603020202020204" pitchFamily="34" charset="0"/>
            </a:endParaRPr>
          </a:p>
          <a:p>
            <a:pPr>
              <a:buSzPct val="25000"/>
              <a:buNone/>
            </a:pPr>
            <a:r>
              <a:rPr lang="en-GB" sz="1000" b="1" dirty="0">
                <a:solidFill>
                  <a:schemeClr val="tx1"/>
                </a:solidFill>
                <a:latin typeface="Trebuchet MS" panose="020B0603020202020204" pitchFamily="34" charset="0"/>
              </a:rPr>
              <a:t>Trainers Notes:</a:t>
            </a:r>
          </a:p>
          <a:p>
            <a:pPr>
              <a:lnSpc>
                <a:spcPct val="107000"/>
              </a:lnSpc>
              <a:spcAft>
                <a:spcPts val="800"/>
              </a:spcAf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Outline the structure of the session - You may be delivering this as a standalone module (2hours) or as part of a full day of training (6 hours).</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r>
              <a:rPr lang="en-GB" sz="1200" i="1" dirty="0">
                <a:effectLst/>
                <a:latin typeface="Trebuchet MS" panose="020B0603020202020204" pitchFamily="34" charset="0"/>
                <a:ea typeface="Calibri" panose="020F0502020204030204" pitchFamily="34" charset="0"/>
                <a:cs typeface="Times New Roman" panose="02020603050405020304" pitchFamily="18" charset="0"/>
              </a:rPr>
              <a:t>If delivering as virtual training all notes and trainers’ instructions can be found on the webinar PowerPoint</a:t>
            </a:r>
            <a:endParaRPr lang="en-GB" sz="1000" i="1" dirty="0">
              <a:solidFill>
                <a:schemeClr val="tx1"/>
              </a:solidFill>
              <a:latin typeface="Trebuchet MS" panose="020B0603020202020204" pitchFamily="34"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a:t>
            </a:fld>
            <a:endParaRPr lang="en-GB"/>
          </a:p>
        </p:txBody>
      </p:sp>
    </p:spTree>
    <p:extLst>
      <p:ext uri="{BB962C8B-B14F-4D97-AF65-F5344CB8AC3E}">
        <p14:creationId xmlns:p14="http://schemas.microsoft.com/office/powerpoint/2010/main" val="428112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SzPct val="25000"/>
              <a:buNone/>
            </a:pPr>
            <a:endParaRPr lang="en-GB" b="1"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b="1" i="0" u="none" strike="noStrike" kern="1200" cap="none" dirty="0">
                <a:solidFill>
                  <a:schemeClr val="dk1"/>
                </a:solidFill>
                <a:effectLst/>
                <a:latin typeface="Calibri"/>
                <a:ea typeface="Calibri"/>
                <a:cs typeface="Calibri"/>
                <a:sym typeface="Calibri"/>
              </a:rPr>
              <a:t>Timings: 5 minutes</a:t>
            </a:r>
            <a:endParaRPr lang="en-GB" b="1" dirty="0"/>
          </a:p>
          <a:p>
            <a:pPr>
              <a:buSzPct val="25000"/>
              <a:buNone/>
            </a:pPr>
            <a:endParaRPr lang="en-GB" dirty="0"/>
          </a:p>
          <a:p>
            <a:pPr>
              <a:buSzPct val="25000"/>
              <a:buNone/>
            </a:pPr>
            <a:endParaRPr lang="en-GB" b="1" dirty="0"/>
          </a:p>
          <a:p>
            <a:pPr>
              <a:buSzPct val="25000"/>
              <a:buNone/>
            </a:pPr>
            <a:r>
              <a:rPr lang="en-GB" b="1" dirty="0"/>
              <a:t>St Johns Ambulance shock video </a:t>
            </a:r>
            <a:r>
              <a:rPr lang="en-GB" dirty="0"/>
              <a:t>- </a:t>
            </a:r>
            <a:r>
              <a:rPr lang="en-GB" u="sng" dirty="0"/>
              <a:t>https://www.youtube.com/watch?v=61urGQrmeNM</a:t>
            </a:r>
            <a:r>
              <a:rPr lang="en-GB" b="1" u="sng" dirty="0"/>
              <a:t>   </a:t>
            </a:r>
          </a:p>
          <a:p>
            <a:pPr>
              <a:buSzPct val="25000"/>
              <a:buNone/>
            </a:pPr>
            <a:r>
              <a:rPr lang="en-GB" b="1" dirty="0"/>
              <a:t>*Please make sure you have sent this link to the participants beforehand. Post in the chat for ease of access* </a:t>
            </a:r>
            <a:endParaRPr lang="en-GB" dirty="0"/>
          </a:p>
          <a:p>
            <a:pPr algn="l">
              <a:buSzPct val="25000"/>
              <a:buNone/>
            </a:pPr>
            <a:endParaRPr lang="en-GB" b="1" dirty="0"/>
          </a:p>
          <a:p>
            <a:pPr>
              <a:buSzPct val="25000"/>
              <a:buNone/>
            </a:pPr>
            <a:endParaRPr lang="en-GB" dirty="0"/>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Signs and symptoms of shock</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Pale, cold, clammy skin</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Weak, dizzy, light-headed</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Nausea or vomiting</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Thirsty</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Yawning</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Rapid, weak pulse</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Anxiety or irrational behaviour</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Rapid, shallow breathing</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Dropping levels of responsiveness</a:t>
            </a:r>
          </a:p>
          <a:p>
            <a:pPr marL="342900" lvl="0" indent="-342900">
              <a:lnSpc>
                <a:spcPct val="107000"/>
              </a:lnSpc>
              <a:spcAft>
                <a:spcPts val="800"/>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Cardiac arrest</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11</a:t>
            </a:fld>
            <a:endParaRPr lang="en-GB"/>
          </a:p>
        </p:txBody>
      </p:sp>
    </p:spTree>
    <p:extLst>
      <p:ext uri="{BB962C8B-B14F-4D97-AF65-F5344CB8AC3E}">
        <p14:creationId xmlns:p14="http://schemas.microsoft.com/office/powerpoint/2010/main" val="72670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Timings: 5 minutes</a:t>
            </a:r>
          </a:p>
          <a:p>
            <a:pPr>
              <a:lnSpc>
                <a:spcPct val="107000"/>
              </a:lnSpc>
              <a:spcAft>
                <a:spcPts val="800"/>
              </a:spcAft>
            </a:pPr>
            <a:endParaRPr lang="en-GB"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Treatment of shock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Treat any possible cause of shock e.g. severe bleeding, anaphylaxis.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Lie casualty down on rug or blanket if possible as this will help keep them warm.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Elevate the casualty’s legs to help improve blood supply to major organs.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Keep the casualty warm with blankets etc.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Do not allow casualty to eat or drink in case an anaesthetic is needed. If thirsty, they may moisten their lips with water.</a:t>
            </a:r>
          </a:p>
          <a:p>
            <a:pPr marL="342900" lvl="0" indent="-342900">
              <a:lnSpc>
                <a:spcPct val="107000"/>
              </a:lnSpc>
              <a:spcAft>
                <a:spcPts val="800"/>
              </a:spcAft>
              <a:buFont typeface="+mj-lt"/>
              <a:buAutoNum type="arabicPeriod"/>
            </a:pPr>
            <a:r>
              <a:rPr lang="en-GB"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Call 999/112 and tell the call handler that the patient is suffering from shock</a:t>
            </a:r>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12</a:t>
            </a:fld>
            <a:endParaRPr lang="en-GB"/>
          </a:p>
        </p:txBody>
      </p:sp>
    </p:spTree>
    <p:extLst>
      <p:ext uri="{BB962C8B-B14F-4D97-AF65-F5344CB8AC3E}">
        <p14:creationId xmlns:p14="http://schemas.microsoft.com/office/powerpoint/2010/main" val="3217887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u="none" strike="noStrike" kern="1200" cap="none" dirty="0">
                <a:solidFill>
                  <a:schemeClr val="dk1"/>
                </a:solidFill>
                <a:effectLst/>
                <a:latin typeface="Calibri"/>
                <a:ea typeface="Calibri"/>
                <a:cs typeface="Calibri"/>
                <a:sym typeface="Calibri"/>
              </a:rPr>
              <a:t>Timings – 5 minutes</a:t>
            </a: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a:lnSpc>
                <a:spcPct val="107000"/>
              </a:lnSpc>
              <a:spcAft>
                <a:spcPts val="800"/>
              </a:spcAft>
              <a:buNone/>
            </a:pP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Trainers Notes: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Severe bleeding – treatment</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Apply direct pressure over the wound with your fingers using a sterile dressing or clean non-fluffy pad.</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If there is an object in the wound, apply pressure on either side of the object.</a:t>
            </a:r>
          </a:p>
          <a:p>
            <a:pPr marL="342900" lvl="0" indent="-342900">
              <a:lnSpc>
                <a:spcPct val="107000"/>
              </a:lnSpc>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Apply a dressing and hold it in place with a bandage. Apply one additional dressing on top of the first if the blood comes through.</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If it continues to come through remove all dressings and apply new ones.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Check that bandages on the limbs are not too tight by feeling the area below the bandage (the extremities). If this area is cold or blue, loosen the bandage slightly.</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Call for help – 999/112.</a:t>
            </a:r>
          </a:p>
          <a:p>
            <a:pPr>
              <a:lnSpc>
                <a:spcPct val="107000"/>
              </a:lnSpc>
              <a:spcAft>
                <a:spcPts val="800"/>
              </a:spcAft>
              <a:buNone/>
            </a:pPr>
            <a:r>
              <a:rPr lang="en-GB" sz="120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 Remember PPE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13</a:t>
            </a:fld>
            <a:endParaRPr lang="en-GB"/>
          </a:p>
        </p:txBody>
      </p:sp>
    </p:spTree>
    <p:extLst>
      <p:ext uri="{BB962C8B-B14F-4D97-AF65-F5344CB8AC3E}">
        <p14:creationId xmlns:p14="http://schemas.microsoft.com/office/powerpoint/2010/main" val="1087770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b="1" u="sng" dirty="0"/>
              <a:t>Trainers notes:</a:t>
            </a:r>
          </a:p>
          <a:p>
            <a:pPr>
              <a:buSzPct val="25000"/>
              <a:buNone/>
            </a:pPr>
            <a:endParaRPr lang="en-GB" b="1" u="sng" dirty="0"/>
          </a:p>
          <a:p>
            <a:pPr>
              <a:buSzPct val="25000"/>
              <a:buNone/>
            </a:pPr>
            <a:r>
              <a:rPr lang="en-GB" sz="1200" b="1" i="0" u="none" strike="noStrike" kern="1200" cap="none" dirty="0">
                <a:solidFill>
                  <a:schemeClr val="dk1"/>
                </a:solidFill>
                <a:effectLst/>
                <a:latin typeface="Calibri"/>
                <a:ea typeface="Calibri"/>
                <a:cs typeface="Calibri"/>
                <a:sym typeface="Calibri"/>
              </a:rPr>
              <a:t>Timings – 5 minutes</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defRPr/>
            </a:pPr>
            <a:r>
              <a:rPr lang="en-GB" sz="1200" b="1" i="1" dirty="0">
                <a:effectLst/>
                <a:latin typeface="Nunito Sans"/>
                <a:ea typeface="Calibri" panose="020F0502020204030204" pitchFamily="34" charset="0"/>
                <a:cs typeface="Times New Roman" panose="02020603050405020304" pitchFamily="18" charset="0"/>
              </a:rPr>
              <a:t>This topic can be delivered in either theory or practical methods, recognising that a variety of factors may make this not possible, where possible practical activities would be encouraged and demonstrated to a trainer</a:t>
            </a:r>
            <a:endParaRPr lang="en-GB" b="1" u="sng" dirty="0"/>
          </a:p>
          <a:p>
            <a:pPr>
              <a:buSzPct val="25000"/>
              <a:buNone/>
            </a:pPr>
            <a:endParaRPr lang="en-GB" dirty="0"/>
          </a:p>
          <a:p>
            <a:pPr>
              <a:lnSpc>
                <a:spcPts val="1105"/>
              </a:lnSpc>
              <a:spcBef>
                <a:spcPts val="200"/>
              </a:spcBef>
              <a:spcAft>
                <a:spcPts val="800"/>
              </a:spcAft>
              <a:buNone/>
            </a:pP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Nosebleeds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500"/>
              </a:spcAft>
              <a:buNone/>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Nosebleeds are fairly common and may be caused by a blow to the nose, picking, sneezing or blowing it. Nosebleeds can lead to considerable loss of blood which, if swallowed, may cause vomiting.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800"/>
              </a:spcAft>
            </a:pPr>
            <a:endPar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p>
            <a:pPr>
              <a:lnSpc>
                <a:spcPct val="107000"/>
              </a:lnSpc>
              <a:spcBef>
                <a:spcPts val="200"/>
              </a:spcBef>
              <a:spcAft>
                <a:spcPts val="800"/>
              </a:spcAft>
              <a:buNone/>
            </a:pP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What to do: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Apply firm pressure just below the firm part of the nose (you may have to do this for a younger casualty).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Get them to sit down and lean forward. If possible, protect their clothing with a cloth or</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bowl.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Try to make sure they do not breathe through their nose, speak, swallow, cough, spit or sniff.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Apply the pressure to their nose for ten minutes. If the bleeding still has not stopped, continue this for a further ten minutes.</a:t>
            </a:r>
            <a:endParaRPr lang="en-GB" sz="1200" dirty="0">
              <a:solidFill>
                <a:schemeClr val="dk1"/>
              </a:solidFill>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solidFill>
                <a:schemeClr val="dk1"/>
              </a:solidFill>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When the bleeding has stopped, advise them to rest, to avoid exertion and not to pick or blow their nose for a few hours.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endParaRPr lang="en-GB" sz="1200" dirty="0">
              <a:solidFill>
                <a:schemeClr val="dk1"/>
              </a:solidFill>
              <a:effectLst/>
              <a:latin typeface="Trebuchet MS" panose="020B0603020202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If the nosebleed persists for longer than 30 minutes, take them to hospital. </a:t>
            </a:r>
          </a:p>
          <a:p>
            <a:pPr marL="0" lvl="0" indent="0">
              <a:lnSpc>
                <a:spcPct val="107000"/>
              </a:lnSpc>
              <a:spcAft>
                <a:spcPts val="800"/>
              </a:spcAft>
              <a:buFont typeface="+mj-lt"/>
              <a:buNone/>
            </a:pPr>
            <a:endParaRPr lang="en-GB" sz="12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Avoid hot drinks for </a:t>
            </a:r>
            <a:r>
              <a:rPr lang="en-GB" sz="1800">
                <a:effectLst/>
                <a:latin typeface="Calibri" panose="020F0502020204030204" pitchFamily="34" charset="0"/>
                <a:ea typeface="Calibri" panose="020F0502020204030204" pitchFamily="34" charset="0"/>
                <a:cs typeface="Times New Roman" panose="02020603050405020304" pitchFamily="18" charset="0"/>
              </a:rPr>
              <a:t>24 hours </a:t>
            </a:r>
            <a:r>
              <a:rPr lang="en-GB" sz="1800" dirty="0">
                <a:effectLst/>
                <a:latin typeface="Calibri" panose="020F0502020204030204" pitchFamily="34" charset="0"/>
                <a:ea typeface="Calibri" panose="020F0502020204030204" pitchFamily="34" charset="0"/>
                <a:cs typeface="Times New Roman" panose="02020603050405020304" pitchFamily="18" charset="0"/>
              </a:rPr>
              <a:t>once the bleeding has stopped</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14</a:t>
            </a:fld>
            <a:endParaRPr lang="en-GB"/>
          </a:p>
        </p:txBody>
      </p:sp>
    </p:spTree>
    <p:extLst>
      <p:ext uri="{BB962C8B-B14F-4D97-AF65-F5344CB8AC3E}">
        <p14:creationId xmlns:p14="http://schemas.microsoft.com/office/powerpoint/2010/main" val="212837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i="1" dirty="0">
                <a:latin typeface="Trebuchet MS" panose="020B0603020202020204" pitchFamily="34" charset="0"/>
              </a:rPr>
              <a:t>Timings: 7 minutes</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i="1"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i="1" dirty="0">
                <a:latin typeface="Trebuchet MS" panose="020B0603020202020204" pitchFamily="34" charset="0"/>
              </a:rPr>
              <a:t>Bleeding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i="1"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i="1" dirty="0">
                <a:latin typeface="Trebuchet MS" panose="020B0603020202020204" pitchFamily="34" charset="0"/>
              </a:rPr>
              <a:t>Scenario – Read the scenario to the participants and also put it in the chat – ask participants to  discuss what they would do either in small break out rooms and feed back or as a group together. This can be verbal or through the chat</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sz="1200" b="1" dirty="0">
              <a:solidFill>
                <a:srgbClr val="C40062"/>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b="0" dirty="0">
                <a:solidFill>
                  <a:srgbClr val="C40062"/>
                </a:solidFill>
                <a:effectLst/>
                <a:latin typeface="Trebuchet MS" panose="020B0603020202020204" pitchFamily="34" charset="0"/>
                <a:ea typeface="Trebuchet MS" panose="020B0603020202020204" pitchFamily="34" charset="0"/>
                <a:cs typeface="Trebuchet MS" panose="020B0603020202020204" pitchFamily="34" charset="0"/>
              </a:rPr>
              <a:t>A Guide playing football gets tackled by the opponent illegally and causes a significant laceration to their knee. The child is bleeding profusely from the wound.</a:t>
            </a:r>
            <a:endParaRPr lang="en-GB" sz="1200" b="0" dirty="0">
              <a:solidFill>
                <a:srgbClr val="C40062"/>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15</a:t>
            </a:fld>
            <a:endParaRPr lang="en-GB"/>
          </a:p>
        </p:txBody>
      </p:sp>
    </p:spTree>
    <p:extLst>
      <p:ext uri="{BB962C8B-B14F-4D97-AF65-F5344CB8AC3E}">
        <p14:creationId xmlns:p14="http://schemas.microsoft.com/office/powerpoint/2010/main" val="1584367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US" b="1" i="0" u="sng" dirty="0"/>
              <a:t>Trainers notes</a:t>
            </a:r>
          </a:p>
          <a:p>
            <a:pPr>
              <a:buSzPct val="25000"/>
              <a:buNone/>
            </a:pPr>
            <a:endParaRPr lang="en-US" b="1" i="0" u="sng" dirty="0"/>
          </a:p>
          <a:p>
            <a:pPr>
              <a:buSzPct val="25000"/>
              <a:buNone/>
            </a:pPr>
            <a:r>
              <a:rPr lang="en-US" b="1" i="0" u="sng" dirty="0"/>
              <a:t>Timings 3 minutes</a:t>
            </a:r>
          </a:p>
          <a:p>
            <a:pPr>
              <a:buSzPct val="25000"/>
              <a:buNone/>
            </a:pPr>
            <a:endParaRPr lang="en-US" dirty="0"/>
          </a:p>
          <a:p>
            <a:pPr>
              <a:lnSpc>
                <a:spcPct val="107000"/>
              </a:lnSpc>
              <a:spcAft>
                <a:spcPts val="800"/>
              </a:spcAft>
              <a:buNone/>
            </a:pPr>
            <a:r>
              <a:rPr lang="en-US"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Internal Bleeding</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Internal bleeding can be difficult to identify. A casualty who is bleeding internally may have either a history of injury or a medical condition. You may be able to identify internal bleeding by:  </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5"/>
              </a:spcAft>
              <a:buFont typeface="Symbol" panose="05050102010706020507" pitchFamily="18" charset="2"/>
              <a:buChar char=""/>
            </a:pPr>
            <a:r>
              <a:rPr lang="en-US"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external signs of injury, such as bruising </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5"/>
              </a:spcAft>
              <a:buFont typeface="Symbol" panose="05050102010706020507" pitchFamily="18" charset="2"/>
              <a:buChar char=""/>
            </a:pPr>
            <a:r>
              <a:rPr lang="en-US"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signs of bleeding from an orifice (</a:t>
            </a:r>
            <a:r>
              <a:rPr lang="en-US" sz="1200" dirty="0" err="1">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eg</a:t>
            </a:r>
            <a:r>
              <a:rPr lang="en-US"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ears, mouth, nose) </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dirty="0" err="1">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recognising</a:t>
            </a:r>
            <a:r>
              <a:rPr lang="en-US"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symptoms of shock, which may be the only sign of internal bleeding. </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US"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p>
            <a:pPr>
              <a:lnSpc>
                <a:spcPct val="107000"/>
              </a:lnSpc>
              <a:spcAft>
                <a:spcPts val="800"/>
              </a:spcAft>
              <a:buNone/>
            </a:pPr>
            <a:r>
              <a:rPr lang="en-US"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What to do: </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lvl="0" indent="0">
              <a:lnSpc>
                <a:spcPct val="107000"/>
              </a:lnSpc>
              <a:spcAft>
                <a:spcPts val="30"/>
              </a:spcAft>
              <a:buFont typeface="+mj-lt"/>
              <a:buNone/>
            </a:pPr>
            <a:r>
              <a:rPr lang="en-US"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Place the casualty in the most comfortable position – the recovery position if they are unconscious– and treat for shock. </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en-US"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Get the casualty to hospital as soon as possible. Do not waste time trying to identify the cause or attempting to treat it.</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a:buSzPct val="25000"/>
              <a:buNone/>
            </a:pPr>
            <a:endParaRPr lang="en-US"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16</a:t>
            </a:fld>
            <a:endParaRPr lang="en-GB"/>
          </a:p>
        </p:txBody>
      </p:sp>
    </p:spTree>
    <p:extLst>
      <p:ext uri="{BB962C8B-B14F-4D97-AF65-F5344CB8AC3E}">
        <p14:creationId xmlns:p14="http://schemas.microsoft.com/office/powerpoint/2010/main" val="63329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US" b="1" i="0" u="sng" dirty="0"/>
              <a:t>Trainers notes</a:t>
            </a:r>
          </a:p>
          <a:p>
            <a:pPr>
              <a:buSzPct val="25000"/>
              <a:buNone/>
            </a:pPr>
            <a:endParaRPr lang="en-US" b="1" i="0" u="sng" dirty="0"/>
          </a:p>
          <a:p>
            <a:pPr>
              <a:buSzPct val="25000"/>
              <a:buNone/>
            </a:pPr>
            <a:r>
              <a:rPr lang="en-US" b="1" i="0" u="none" dirty="0"/>
              <a:t>Timings: 5 minutes </a:t>
            </a:r>
          </a:p>
          <a:p>
            <a:pPr>
              <a:buSzPct val="25000"/>
              <a:buNone/>
            </a:pPr>
            <a:endParaRPr lang="en-US" dirty="0"/>
          </a:p>
          <a:p>
            <a:pPr>
              <a:buSzPct val="25000"/>
              <a:buNone/>
            </a:pPr>
            <a:endParaRPr lang="en-US" sz="1800" dirty="0"/>
          </a:p>
          <a:p>
            <a:pPr marL="342900" lvl="0" indent="-342900">
              <a:lnSpc>
                <a:spcPct val="107000"/>
              </a:lnSpc>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 </a:t>
            </a:r>
            <a:r>
              <a:rPr lang="en-GB" sz="1800" dirty="0">
                <a:solidFill>
                  <a:srgbClr val="00B0F0"/>
                </a:solidFill>
                <a:effectLst/>
                <a:latin typeface="Trebuchet MS" panose="020B0603020202020204" pitchFamily="34" charset="0"/>
                <a:ea typeface="Calibri" panose="020F0502020204030204" pitchFamily="34" charset="0"/>
                <a:cs typeface="Times New Roman" panose="02020603050405020304" pitchFamily="18" charset="0"/>
              </a:rPr>
              <a:t>There are some rare but potential situations in which the area around an incident has been sealed off for safety, and medical and rescue services are unable to enter. An example of this would be the Manchester Arena bombing or some natural disasters. In these situations first aiders may need to control life threatening bleeding until help arrives by using a tourniquet. </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solidFill>
                  <a:srgbClr val="00B0F0"/>
                </a:solidFill>
                <a:effectLst/>
                <a:latin typeface="Trebuchet MS" panose="020B0603020202020204" pitchFamily="34" charset="0"/>
                <a:ea typeface="Calibri" panose="020F0502020204030204" pitchFamily="34" charset="0"/>
                <a:cs typeface="Trebuchet MS" panose="020B0603020202020204" pitchFamily="34" charset="0"/>
              </a:rPr>
              <a:t>Citizen Aid have both an app and a tourniquet kit giving excellent advice on what to do in these situations. If you feel in your risk assessment that you may potentially be in a situation like this – then you could prepare yourself beforehand by looking through this advice. </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EFD79D-5B7C-4157-97DC-C77368FF08BD}" type="slidenum">
              <a:rPr lang="en-GB" smtClean="0"/>
              <a:t>17</a:t>
            </a:fld>
            <a:endParaRPr lang="en-GB"/>
          </a:p>
        </p:txBody>
      </p:sp>
    </p:spTree>
    <p:extLst>
      <p:ext uri="{BB962C8B-B14F-4D97-AF65-F5344CB8AC3E}">
        <p14:creationId xmlns:p14="http://schemas.microsoft.com/office/powerpoint/2010/main" val="4277832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Trainers Notes:</a:t>
            </a:r>
          </a:p>
          <a:p>
            <a:pPr>
              <a:lnSpc>
                <a:spcPct val="107000"/>
              </a:lnSpc>
              <a:spcAft>
                <a:spcPts val="800"/>
              </a:spcAft>
              <a:buNone/>
            </a:pP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Timings – 2 minutes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0" u="none" dirty="0">
                <a:effectLst/>
                <a:latin typeface="Trebuchet MS" panose="020B0603020202020204" pitchFamily="34" charset="0"/>
                <a:ea typeface="Calibri" panose="020F0502020204030204" pitchFamily="34" charset="0"/>
                <a:cs typeface="Times New Roman" panose="02020603050405020304" pitchFamily="18" charset="0"/>
              </a:rPr>
              <a:t>Useful link: https://www.britishburnassociation.org/wp-content/uploads/2017/06/BBA-First-Aid-Guideline-24.7.18.pdf </a:t>
            </a:r>
          </a:p>
          <a:p>
            <a:pPr>
              <a:lnSpc>
                <a:spcPct val="107000"/>
              </a:lnSpc>
              <a:spcAft>
                <a:spcPts val="800"/>
              </a:spcAft>
              <a:buNone/>
            </a:pPr>
            <a:r>
              <a:rPr lang="en-GB" sz="1200"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Burns can be caused by dry heat, friction, radiation (including sunrays), hot liquids, steam and chemicals.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800"/>
              </a:spcAft>
              <a:buNone/>
            </a:pP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What to do: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Immediately cool the skin with cold water for at least 20 minutes or until the pain stops. </a:t>
            </a:r>
            <a:endParaRPr lang="en-GB" sz="12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Once cooled, lay cling film ideally or if not, a clean dry dressing. </a:t>
            </a:r>
            <a:endParaRPr lang="en-GB" sz="12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If possible, immediately remove jewellery, watches or other restrictions as the area can swell very quickly. </a:t>
            </a:r>
            <a:endParaRPr lang="en-GB" sz="12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Be prepared for shock to develop and lay the casualty down if you can. </a:t>
            </a:r>
            <a:endParaRPr lang="en-GB" sz="12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Do not burst blisters. </a:t>
            </a:r>
            <a:endParaRPr lang="en-GB" sz="12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Leave on any clothing which has stuck to the body. If possible gently remove rings, watches or shoes before swelling occurs.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Do not apply anything but water. Special dressings, sprays and gels are not recommended.</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Do not apply adhesive dressings. </a:t>
            </a:r>
          </a:p>
          <a:p>
            <a:pPr marL="342900" lvl="0" indent="-342900">
              <a:lnSpc>
                <a:spcPct val="107000"/>
              </a:lnSpc>
              <a:spcAft>
                <a:spcPts val="800"/>
              </a:spcAft>
              <a:buFont typeface="Symbol" panose="05050102010706020507" pitchFamily="18" charset="2"/>
              <a:buChar char=""/>
            </a:pPr>
            <a:endParaRPr lang="en-GB" sz="1200" dirty="0">
              <a:effectLst/>
              <a:latin typeface="Trebuchet MS" panose="020B0603020202020204" pitchFamily="34" charset="0"/>
            </a:endParaRPr>
          </a:p>
          <a:p>
            <a:pPr>
              <a:lnSpc>
                <a:spcPct val="107000"/>
              </a:lnSpc>
              <a:spcBef>
                <a:spcPts val="200"/>
              </a:spcBef>
              <a:spcAft>
                <a:spcPts val="800"/>
              </a:spcAft>
              <a:buNone/>
            </a:pPr>
            <a:r>
              <a:rPr lang="en-GB" sz="11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Chemical burns</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500"/>
              </a:spcAft>
              <a:buNone/>
            </a:pPr>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Some industrial and domestic chemicals can burn the skin. When going to the aid of someone with chemical burns it is vital to ensure your own safety first. If possible, note the name of the chemical.</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800"/>
              </a:spcAft>
            </a:pPr>
            <a:endParaRPr lang="en-GB" sz="11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p>
            <a:pPr>
              <a:lnSpc>
                <a:spcPct val="107000"/>
              </a:lnSpc>
              <a:spcBef>
                <a:spcPts val="200"/>
              </a:spcBef>
              <a:spcAft>
                <a:spcPts val="800"/>
              </a:spcAft>
              <a:buNone/>
            </a:pPr>
            <a:r>
              <a:rPr lang="en-GB" sz="11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What to do:</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Wash the affected area for at least 20 minutes, with the flow of water running away from the casualty. Take care not to splash the chemical on to yourself or the casualty.</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0"/>
              </a:spcAft>
              <a:buFont typeface="Symbol" panose="05050102010706020507" pitchFamily="18" charset="2"/>
              <a:buChar char=""/>
            </a:pPr>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Chemical burns around the mouth and throat can cause swelling, which can restrict or close the airway, therefore:</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30"/>
              </a:spcAft>
              <a:buFont typeface="+mj-lt"/>
              <a:buAutoNum type="arabicPeriod"/>
            </a:pPr>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loosen clothing around the neck</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30"/>
              </a:spcAft>
              <a:buFont typeface="+mj-lt"/>
              <a:buAutoNum type="arabicPeriod"/>
            </a:pPr>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give a conscious casualty sips (not more) of cold water </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30"/>
              </a:spcAft>
              <a:buFont typeface="+mj-lt"/>
              <a:buAutoNum type="arabicPeriod"/>
            </a:pPr>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be prepared to start CPR but remember to protect your mouth from the chemical by using a resuscitation face shield.</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mj-lt"/>
              <a:buAutoNum type="arabicPeriod"/>
            </a:pPr>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Get urgent medical help.</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800"/>
              </a:spcAft>
              <a:buNone/>
            </a:pPr>
            <a:r>
              <a:rPr lang="en-GB" sz="11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Sunburn</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500"/>
              </a:spcAft>
              <a:buNone/>
            </a:pPr>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500"/>
              </a:spcAft>
            </a:pPr>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Although sunburn is a common condition, it can be quite serious. It can be prevented by wearing a sun hat and clothes made of natural fibres that cover the whole body, and by using appropriate sun protection cream. </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800"/>
              </a:spcAft>
              <a:buNone/>
            </a:pPr>
            <a:endParaRPr lang="en-GB" sz="11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p>
            <a:pPr>
              <a:lnSpc>
                <a:spcPct val="107000"/>
              </a:lnSpc>
              <a:spcBef>
                <a:spcPts val="200"/>
              </a:spcBef>
              <a:spcAft>
                <a:spcPts val="800"/>
              </a:spcAft>
              <a:buNone/>
            </a:pPr>
            <a:r>
              <a:rPr lang="en-GB" sz="11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What to do:</a:t>
            </a:r>
            <a:endParaRPr lang="en-GB" sz="11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Move the casualty into a shaded area.</a:t>
            </a:r>
            <a:endParaRPr lang="en-GB" sz="1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Cool the sunburnt area by sponging or showering it with cold water or get the casualty to soak in a cool bath for at least ten minutes.</a:t>
            </a:r>
            <a:endParaRPr lang="en-GB" sz="11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r>
              <a:rPr lang="en-GB" sz="11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Seek medical aid if there is extensive blistering or skin damage</a:t>
            </a:r>
            <a:endParaRPr lang="en-GB"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18</a:t>
            </a:fld>
            <a:endParaRPr lang="en-GB"/>
          </a:p>
        </p:txBody>
      </p:sp>
    </p:spTree>
    <p:extLst>
      <p:ext uri="{BB962C8B-B14F-4D97-AF65-F5344CB8AC3E}">
        <p14:creationId xmlns:p14="http://schemas.microsoft.com/office/powerpoint/2010/main" val="2269676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Trainers notes</a:t>
            </a:r>
          </a:p>
          <a:p>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dk1"/>
                </a:solidFill>
                <a:effectLst/>
                <a:latin typeface="Calibri"/>
                <a:ea typeface="Calibri"/>
                <a:cs typeface="Calibri"/>
                <a:sym typeface="Calibri"/>
              </a:rPr>
              <a:t>Timings – 5 minutes</a:t>
            </a:r>
          </a:p>
          <a:p>
            <a:pPr>
              <a:buNone/>
            </a:pPr>
            <a:endParaRPr lang="en-GB"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i="1" dirty="0"/>
              <a:t>Burns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i="1"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i="1" dirty="0">
                <a:latin typeface="Trebuchet MS" panose="020B0603020202020204" pitchFamily="34" charset="0"/>
              </a:rPr>
              <a:t>Scenario – Read the scenario to the participants and also put it in the chat – ask participants to  discuss what they would do either in small break out rooms and feed back or as a group together. This can be verbal or through the chat</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i="1"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dirty="0">
                <a:solidFill>
                  <a:srgbClr val="C40062"/>
                </a:solidFill>
                <a:effectLst/>
                <a:latin typeface="Trebuchet MS" panose="020B0603020202020204" pitchFamily="34" charset="0"/>
                <a:ea typeface="Trebuchet MS" panose="020B0603020202020204" pitchFamily="34" charset="0"/>
                <a:cs typeface="Trebuchet MS" panose="020B0603020202020204" pitchFamily="34" charset="0"/>
              </a:rPr>
              <a:t>A 12 year old shouts from the kitchen area at camp and tells you help is needed. Another Guide/Scout has been burned by hot oil on his/her hand and wrist from the frying pan. The patrol are all screaming and the gas fire is still on. </a:t>
            </a:r>
            <a:endParaRPr lang="en-GB" sz="1200" dirty="0">
              <a:solidFill>
                <a:srgbClr val="C40062"/>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GB" b="1" u="sng" dirty="0"/>
          </a:p>
          <a:p>
            <a:endParaRPr lang="en-GB" dirty="0"/>
          </a:p>
          <a:p>
            <a:pPr>
              <a:lnSpc>
                <a:spcPct val="107000"/>
              </a:lnSpc>
              <a:spcAft>
                <a:spcPts val="800"/>
              </a:spcAft>
              <a:buNone/>
            </a:pP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Seek urgent medical attention if: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The patient is a child</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The burn is deep</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The burn affects face, hands, feet or genitals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All burns that go all the way around a limb</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Superficial burn if larger than 5 palms of the casualty.</a:t>
            </a:r>
          </a:p>
          <a:p>
            <a:pPr marL="342900" lvl="0" indent="-342900">
              <a:lnSpc>
                <a:spcPct val="107000"/>
              </a:lnSpc>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Partial/full thickness burns that are larger than 1 palm of patient</a:t>
            </a:r>
          </a:p>
          <a:p>
            <a:pPr marL="342900" lvl="0" indent="-342900">
              <a:lnSpc>
                <a:spcPct val="107000"/>
              </a:lnSpc>
              <a:spcAft>
                <a:spcPts val="800"/>
              </a:spcAft>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Burns caused by tar, oil, fat, chemicals or electricity</a:t>
            </a:r>
          </a:p>
          <a:p>
            <a:pPr marL="0" lvl="0" indent="0">
              <a:lnSpc>
                <a:spcPct val="107000"/>
              </a:lnSpc>
              <a:spcAft>
                <a:spcPts val="800"/>
              </a:spcAft>
              <a:buFont typeface="Symbol" panose="05050102010706020507" pitchFamily="18" charset="2"/>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19</a:t>
            </a:fld>
            <a:endParaRPr lang="en-GB"/>
          </a:p>
        </p:txBody>
      </p:sp>
    </p:spTree>
    <p:extLst>
      <p:ext uri="{BB962C8B-B14F-4D97-AF65-F5344CB8AC3E}">
        <p14:creationId xmlns:p14="http://schemas.microsoft.com/office/powerpoint/2010/main" val="1379795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dirty="0">
                <a:latin typeface="Trebuchet MS" panose="020B0603020202020204" pitchFamily="34" charset="0"/>
              </a:rPr>
              <a:t>Timings: 5 minutes</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dirty="0">
                <a:latin typeface="Trebuchet MS" panose="020B0603020202020204" pitchFamily="34" charset="0"/>
              </a:rPr>
              <a:t>Encourage participants to take a break away from the screen</a:t>
            </a: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20</a:t>
            </a:fld>
            <a:endParaRPr lang="en-GB"/>
          </a:p>
        </p:txBody>
      </p:sp>
    </p:spTree>
    <p:extLst>
      <p:ext uri="{BB962C8B-B14F-4D97-AF65-F5344CB8AC3E}">
        <p14:creationId xmlns:p14="http://schemas.microsoft.com/office/powerpoint/2010/main" val="171294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b="1" i="0" u="none" strike="noStrike" kern="1200" cap="none" dirty="0">
                <a:solidFill>
                  <a:schemeClr val="dk1"/>
                </a:solidFill>
                <a:effectLst/>
                <a:latin typeface="Calibri"/>
                <a:ea typeface="Calibri"/>
                <a:cs typeface="Calibri"/>
                <a:sym typeface="Calibri"/>
              </a:rPr>
              <a:t>Load slides (first 5 will be designed as ‘scrolling’ for the start. Remind people to get a notebook/pen, a few notes about using Zoom (or other platform) webinars (the features on there) - Play music - Start admitting people into the webinar - Chat with people in the chat bar / or chat in person depending on the size of group. A mix of both would be good, so they can test equipment and platform functions. </a:t>
            </a:r>
          </a:p>
          <a:p>
            <a:pPr marL="171450" marR="0" lvl="0" indent="-171450" algn="l" defTabSz="914400" rtl="0" eaLnBrk="1" fontAlgn="auto" latinLnBrk="0" hangingPunct="1">
              <a:lnSpc>
                <a:spcPct val="100000"/>
              </a:lnSpc>
              <a:spcBef>
                <a:spcPts val="0"/>
              </a:spcBef>
              <a:spcAft>
                <a:spcPts val="0"/>
              </a:spcAft>
              <a:buClrTx/>
              <a:buSzPct val="25000"/>
              <a:buFontTx/>
              <a:buChar char="-"/>
              <a:tabLst/>
              <a:defRPr/>
            </a:pPr>
            <a:endParaRPr lang="en-GB" sz="1200" b="1" i="0" u="none" strike="noStrike" kern="1200" cap="none" dirty="0">
              <a:solidFill>
                <a:schemeClr val="dk1"/>
              </a:solidFill>
              <a:effectLst/>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Pct val="25000"/>
              <a:buFontTx/>
              <a:buChar char="-"/>
              <a:tabLst/>
              <a:defRPr/>
            </a:pPr>
            <a:r>
              <a:rPr lang="en-GB" sz="1200" b="0" i="1" u="none" strike="noStrike" kern="1200" cap="none" dirty="0">
                <a:solidFill>
                  <a:schemeClr val="dk1"/>
                </a:solidFill>
                <a:effectLst/>
                <a:latin typeface="Calibri"/>
                <a:cs typeface="Calibri"/>
                <a:sym typeface="Calibri"/>
              </a:rPr>
              <a:t>Explain that each person in this training will still need to meet face to face with a trainer to complete the practical elements. Once this is done, it can be recorded on GO. There will be videos to access during the presentation showing these practical elements. Check participants received the links – if not send over in the chat. </a:t>
            </a:r>
            <a:endParaRPr lang="en-GB" sz="1200" b="0" i="1" dirty="0">
              <a:solidFill>
                <a:schemeClr val="tx1"/>
              </a:solidFill>
              <a:latin typeface="Trebuchet MS" panose="020B0603020202020204" pitchFamily="34"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a:t>
            </a:fld>
            <a:endParaRPr lang="en-GB"/>
          </a:p>
        </p:txBody>
      </p:sp>
    </p:spTree>
    <p:extLst>
      <p:ext uri="{BB962C8B-B14F-4D97-AF65-F5344CB8AC3E}">
        <p14:creationId xmlns:p14="http://schemas.microsoft.com/office/powerpoint/2010/main" val="132122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a:t>Timings: 10 minutes</a:t>
            </a:r>
          </a:p>
          <a:p>
            <a:pPr>
              <a:buNone/>
            </a:pPr>
            <a:endParaRPr lang="en-GB" dirty="0"/>
          </a:p>
          <a:p>
            <a:pPr>
              <a:buNone/>
            </a:pPr>
            <a:r>
              <a:rPr lang="en-GB" b="1" i="1" dirty="0"/>
              <a:t>ask participants to read the scenarios and discuss what they would do either in small break out rooms and feed back or as a group together. This can be verbal or through the chat. You can either split into 2 and cover both scenarios or choose just one. Trainer 2 to share these in the chat box so everyone can see. </a:t>
            </a:r>
            <a:endParaRPr lang="en-GB" dirty="0"/>
          </a:p>
          <a:p>
            <a:pPr>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Nunito Sans"/>
                <a:ea typeface="Trebuchet MS" panose="020B0603020202020204" pitchFamily="34" charset="0"/>
                <a:cs typeface="Trebuchet MS" panose="020B0603020202020204" pitchFamily="34" charset="0"/>
              </a:rPr>
              <a:t>1. Whilst trying judo at an activity day a child, aged nine, is thrown to the mat and suffers an open fracture of both bones in the forearm. There is significant bleeding from the wound. The child begins to complain of feeling light-headed, the skin is pale and feels cool and clammy, and the pulse becomes rapid and weak.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Nunito Sans"/>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Nunito Sans"/>
                <a:ea typeface="Trebuchet MS" panose="020B0603020202020204" pitchFamily="34" charset="0"/>
                <a:cs typeface="Trebuchet MS" panose="020B0603020202020204" pitchFamily="34" charset="0"/>
              </a:rPr>
              <a:t>2. A young person has tripped on an uneven path during a sponsored walk and has hurt their forearm. They claim they landed on the sharp edge of a broken stone. When you approach them they look distressed and in pain. They are  supporting their arm, which looks deformed and there is a wound that is bleeding. There is no exposed bone. Once a bandage is placed on the wound the bleeding continues to ooze through the bandage.</a:t>
            </a:r>
            <a:endParaRPr lang="en-GB" sz="1200" dirty="0">
              <a:effectLst/>
              <a:latin typeface="Trebuchet MS" panose="020B0603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21</a:t>
            </a:fld>
            <a:endParaRPr lang="en-GB"/>
          </a:p>
        </p:txBody>
      </p:sp>
    </p:spTree>
    <p:extLst>
      <p:ext uri="{BB962C8B-B14F-4D97-AF65-F5344CB8AC3E}">
        <p14:creationId xmlns:p14="http://schemas.microsoft.com/office/powerpoint/2010/main" val="1513786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Trainers Notes: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i="0" u="none" strike="noStrike" kern="1200" cap="none" dirty="0">
                <a:solidFill>
                  <a:schemeClr val="dk1"/>
                </a:solidFill>
                <a:effectLst/>
                <a:latin typeface="Calibri"/>
                <a:ea typeface="Calibri"/>
                <a:cs typeface="Calibri"/>
                <a:sym typeface="Calibri"/>
              </a:rPr>
              <a:t>Timings: 10 minutes (for the next 2 slides)</a:t>
            </a:r>
          </a:p>
          <a:p>
            <a:pPr>
              <a:lnSpc>
                <a:spcPct val="107000"/>
              </a:lnSpc>
              <a:spcAft>
                <a:spcPts val="800"/>
              </a:spcAft>
              <a:buNone/>
            </a:pPr>
            <a:endParaRPr lang="en-GB" sz="1200" b="1" i="0" u="none" strike="noStrike" kern="1200" cap="none" dirty="0">
              <a:solidFill>
                <a:schemeClr val="dk1"/>
              </a:solidFill>
              <a:effectLst/>
              <a:latin typeface="Calibri"/>
              <a:ea typeface="Trebuchet MS" panose="020B0603020202020204" pitchFamily="34" charset="0"/>
              <a:cs typeface="Calibri"/>
              <a:sym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1" dirty="0">
                <a:effectLst/>
                <a:latin typeface="Nunito Sans"/>
                <a:ea typeface="Calibri" panose="020F0502020204030204" pitchFamily="34" charset="0"/>
                <a:cs typeface="Times New Roman" panose="02020603050405020304" pitchFamily="18" charset="0"/>
              </a:rPr>
              <a:t>This topic can be delivered in either theory or practical methods, recognising that a variety of factors may make this not possible, where possible practical activities would be encouraged and demonstrated to a trainer. </a:t>
            </a: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Signs and Symptoms</a:t>
            </a: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5"/>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Pain or difficulty moving the area/limb</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5"/>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Tenderness around the area</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5"/>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Deformity, swelling and bruising around the fracture area (a lump or bump)</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5"/>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Shock</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5"/>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Bone breaking through the skin</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5"/>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Awareness of grating of bones together</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5"/>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Shortening, bending and twisting of limb</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22</a:t>
            </a:fld>
            <a:endParaRPr lang="en-GB"/>
          </a:p>
        </p:txBody>
      </p:sp>
    </p:spTree>
    <p:extLst>
      <p:ext uri="{BB962C8B-B14F-4D97-AF65-F5344CB8AC3E}">
        <p14:creationId xmlns:p14="http://schemas.microsoft.com/office/powerpoint/2010/main" val="1459543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b="1" u="sng" dirty="0"/>
              <a:t>Trainers notes</a:t>
            </a:r>
          </a:p>
          <a:p>
            <a:pPr>
              <a:buSzPct val="25000"/>
              <a:buNone/>
            </a:pPr>
            <a:endParaRPr lang="en-GB"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Immobilise in the position found with as little movement as possible and apply a sling or splint.</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rebuchet MS" panose="020B0603020202020204" pitchFamily="34"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rebuchet MS" panose="020B0603020202020204" pitchFamily="34" charset="0"/>
              </a:rPr>
              <a:t>Seek medical help – it is common for fractures to be “missed”</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rebuchet MS" panose="020B0603020202020204" pitchFamily="34" charset="0"/>
              </a:rPr>
              <a:t>Arrange transport for further assessment, if in severe pain –call 999/112</a:t>
            </a:r>
            <a:r>
              <a:rPr lang="en-GB" sz="1200" dirty="0">
                <a:solidFill>
                  <a:srgbClr val="FF0000"/>
                </a:solidFill>
                <a:effectLst/>
                <a:latin typeface="Trebuchet MS" panose="020B0603020202020204" pitchFamily="34" charset="0"/>
                <a:ea typeface="Calibri" panose="020F0502020204030204" pitchFamily="34" charset="0"/>
                <a:cs typeface="Trebuchet MS" panose="020B0603020202020204" pitchFamily="34" charset="0"/>
              </a:rPr>
              <a:t>.</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30"/>
              </a:spcAft>
              <a:buNone/>
            </a:pPr>
            <a:endParaRPr lang="en-GB" sz="1200" dirty="0">
              <a:solidFill>
                <a:schemeClr val="dk1"/>
              </a:solidFill>
              <a:effectLst/>
              <a:latin typeface="Trebuchet MS" panose="020B0603020202020204" pitchFamily="34" charset="0"/>
              <a:ea typeface="Calibri" panose="020F0502020204030204" pitchFamily="34" charset="0"/>
              <a:cs typeface="Times New Roman" panose="02020603050405020304" pitchFamily="18" charset="0"/>
            </a:endParaRPr>
          </a:p>
          <a:p>
            <a:pPr>
              <a:buSzPct val="25000"/>
              <a:buNone/>
            </a:pPr>
            <a:endParaRPr lang="en-GB"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23</a:t>
            </a:fld>
            <a:endParaRPr lang="en-GB"/>
          </a:p>
        </p:txBody>
      </p:sp>
    </p:spTree>
    <p:extLst>
      <p:ext uri="{BB962C8B-B14F-4D97-AF65-F5344CB8AC3E}">
        <p14:creationId xmlns:p14="http://schemas.microsoft.com/office/powerpoint/2010/main" val="840609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Trainers notes</a:t>
            </a:r>
          </a:p>
          <a:p>
            <a:endParaRPr lang="en-GB" b="1" u="sng" dirty="0"/>
          </a:p>
          <a:p>
            <a:r>
              <a:rPr lang="en-GB" b="1" u="sng" dirty="0"/>
              <a:t>Timings: 3 minutes</a:t>
            </a:r>
          </a:p>
          <a:p>
            <a:endParaRPr lang="en-GB" b="1" u="sng" dirty="0"/>
          </a:p>
          <a:p>
            <a:pPr>
              <a:lnSpc>
                <a:spcPct val="107000"/>
              </a:lnSpc>
              <a:spcAft>
                <a:spcPts val="800"/>
              </a:spcAft>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Consider the potential of spinal injury in the following circumstances:  Falling from a height e.g. a ladder, falling awkwardly whilst trampolining or doing gymnastics, diving into a shallow pool and hitting the bottom, falling from a horse or motorbike, collapsed rugby scrum, high speed motor accident, a heavy object falling across the back, injury to the face or head.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 not move the patient. If the patient is unresponsive you may need to open the airway whilst avoiding moving the neck.</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there is potential injury to the neck a responsive patient should be able to protect themselves. If unresponsive then manual stabilisation can be carried out but only if you have been trained to do so.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u="sng" dirty="0"/>
          </a:p>
          <a:p>
            <a:endParaRPr lang="en-GB"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24</a:t>
            </a:fld>
            <a:endParaRPr lang="en-GB"/>
          </a:p>
        </p:txBody>
      </p:sp>
    </p:spTree>
    <p:extLst>
      <p:ext uri="{BB962C8B-B14F-4D97-AF65-F5344CB8AC3E}">
        <p14:creationId xmlns:p14="http://schemas.microsoft.com/office/powerpoint/2010/main" val="2540063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Trainers Notes:</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i="0" u="none" strike="noStrike" kern="1200" cap="none" dirty="0">
                <a:solidFill>
                  <a:schemeClr val="dk1"/>
                </a:solidFill>
                <a:effectLst/>
                <a:latin typeface="Calibri"/>
                <a:ea typeface="Calibri"/>
                <a:cs typeface="Calibri"/>
                <a:sym typeface="Calibri"/>
              </a:rPr>
              <a:t>Timings: 10 minutes</a:t>
            </a:r>
          </a:p>
          <a:p>
            <a:pPr>
              <a:lnSpc>
                <a:spcPct val="107000"/>
              </a:lnSpc>
              <a:spcAft>
                <a:spcPts val="800"/>
              </a:spcAft>
              <a:buNone/>
            </a:pPr>
            <a:endParaRPr lang="en-GB" sz="1200" b="1" i="0" u="none" strike="noStrike" kern="1200" cap="none" dirty="0">
              <a:solidFill>
                <a:schemeClr val="dk1"/>
              </a:solidFill>
              <a:effectLst/>
              <a:latin typeface="Calibri"/>
              <a:ea typeface="Trebuchet MS" panose="020B0603020202020204" pitchFamily="34" charset="0"/>
              <a:cs typeface="Calibri"/>
              <a:sym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dirty="0">
                <a:effectLst/>
                <a:latin typeface="Nunito Sans"/>
                <a:ea typeface="Calibri" panose="020F0502020204030204" pitchFamily="34" charset="0"/>
                <a:cs typeface="Times New Roman" panose="02020603050405020304" pitchFamily="18" charset="0"/>
              </a:rPr>
              <a:t>This topic can be delivered in either theory or practical methods, recognising that a variety of factors may make this not possible, where possible practical activities would be encouraged and demonstrated to a trainer.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b="1" i="0" dirty="0">
              <a:effectLst/>
              <a:latin typeface="Nunito Sans"/>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dirty="0">
                <a:effectLst/>
                <a:latin typeface="Nunito Sans"/>
                <a:ea typeface="Calibri" panose="020F0502020204030204" pitchFamily="34" charset="0"/>
                <a:cs typeface="Times New Roman" panose="02020603050405020304" pitchFamily="18" charset="0"/>
              </a:rPr>
              <a:t>This is a very common injury – participants may have lots of questions or past experience which they would like to share.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b="1" i="1" dirty="0">
              <a:effectLst/>
              <a:latin typeface="Nunito Sans"/>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dirty="0">
                <a:effectLst/>
                <a:latin typeface="Nunito Sans"/>
                <a:cs typeface="Times New Roman" panose="02020603050405020304" pitchFamily="18" charset="0"/>
              </a:rPr>
              <a:t>If practicing during the virtual learning, please indicate in advance if participants need to bring anything to the training to support this.</a:t>
            </a:r>
            <a:endParaRPr lang="en-GB" sz="1200" b="1" i="0" dirty="0"/>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ts val="1105"/>
              </a:lnSpc>
              <a:spcBef>
                <a:spcPts val="200"/>
              </a:spcBef>
              <a:spcAft>
                <a:spcPts val="800"/>
              </a:spcAft>
              <a:buNone/>
            </a:pP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Sprains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500"/>
              </a:spcAft>
              <a:buNone/>
            </a:pPr>
            <a:endPar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p>
            <a:pPr>
              <a:lnSpc>
                <a:spcPct val="107000"/>
              </a:lnSpc>
              <a:spcAft>
                <a:spcPts val="500"/>
              </a:spcAft>
              <a:buNone/>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A soft tissue injury occurs when a ligament or tendon around a joint has been torn or pulled. This sort of injury can often give similar symptoms to a fracture. If you are in any doubt, treat as a fracture. Remember </a:t>
            </a: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RICE </a:t>
            </a: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in caring for a soft tissue injury. </a:t>
            </a:r>
          </a:p>
          <a:p>
            <a:pPr>
              <a:lnSpc>
                <a:spcPct val="107000"/>
              </a:lnSpc>
              <a:spcAft>
                <a:spcPts val="5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R </a:t>
            </a: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a:t>
            </a: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R</a:t>
            </a: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est the injured part.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I </a:t>
            </a: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Apply </a:t>
            </a: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I</a:t>
            </a: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ce (not directly to the skin) or a cold compress.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C </a:t>
            </a: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Provide </a:t>
            </a: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C</a:t>
            </a: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omfortable support – soft padding and a bandage support.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E </a:t>
            </a: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a:t>
            </a:r>
            <a:r>
              <a:rPr lang="en-GB" sz="12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E</a:t>
            </a: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levate the limb</a:t>
            </a:r>
          </a:p>
          <a:p>
            <a:endPar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ice application only applied for maximum of 20 minutes</a:t>
            </a:r>
            <a:endPar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p>
            <a:pPr>
              <a:buNone/>
            </a:pPr>
            <a:endParaRPr lang="en-GB" sz="1200" dirty="0">
              <a:solidFill>
                <a:srgbClr val="000000"/>
              </a:solidFill>
              <a:effectLst/>
              <a:latin typeface="Trebuchet MS" panose="020B0603020202020204" pitchFamily="34" charset="0"/>
            </a:endParaRPr>
          </a:p>
          <a:p>
            <a:pPr>
              <a:lnSpc>
                <a:spcPct val="107000"/>
              </a:lnSpc>
              <a:spcAft>
                <a:spcPts val="800"/>
              </a:spcAft>
              <a:buNone/>
            </a:pPr>
            <a:r>
              <a:rPr lang="en-GB" sz="1000" dirty="0">
                <a:effectLst/>
                <a:latin typeface="Segoe UI" panose="020B0502040204020203" pitchFamily="34" charset="0"/>
                <a:ea typeface="Times New Roman" panose="02020603050405020304" pitchFamily="18" charset="0"/>
                <a:cs typeface="Times New Roman" panose="02020603050405020304" pitchFamily="18" charset="0"/>
              </a:rPr>
              <a:t>If an accident occurs when you are away from help, such as on a hike, it may be applicable to use added protection – this may include the tightening of high top boots (hiking boots) etc to prevent further (or worsening of the) injury. This is most applicable in relatively minor sprains/strains</a:t>
            </a:r>
            <a:endParaRPr lang="en-GB" sz="1000" dirty="0">
              <a:effectLst/>
              <a:latin typeface="Trebuchet MS" panose="020B0603020202020204" pitchFamily="34" charset="0"/>
              <a:ea typeface="Calibri" panose="020F0502020204030204" pitchFamily="34" charset="0"/>
              <a:cs typeface="Times New Roman" panose="02020603050405020304" pitchFamily="18" charset="0"/>
            </a:endParaRPr>
          </a:p>
          <a:p>
            <a:pPr>
              <a:buNone/>
            </a:pPr>
            <a:endParaRPr lang="en-GB" sz="1000" dirty="0">
              <a:effectLst/>
              <a:latin typeface="Segoe UI" panose="020B0502040204020203" pitchFamily="34" charset="0"/>
              <a:ea typeface="Times New Roman" panose="02020603050405020304" pitchFamily="18" charset="0"/>
            </a:endParaRPr>
          </a:p>
          <a:p>
            <a:pPr>
              <a:buNone/>
            </a:pPr>
            <a:r>
              <a:rPr lang="en-GB" sz="1000" dirty="0">
                <a:effectLst/>
                <a:latin typeface="Segoe UI" panose="020B0502040204020203" pitchFamily="34" charset="0"/>
                <a:ea typeface="Times New Roman" panose="02020603050405020304" pitchFamily="18" charset="0"/>
              </a:rPr>
              <a:t>Additional information can be found here: </a:t>
            </a:r>
            <a:r>
              <a:rPr lang="en-GB" sz="1000" u="sng" dirty="0">
                <a:solidFill>
                  <a:srgbClr val="0563C1"/>
                </a:solidFill>
                <a:effectLst/>
                <a:latin typeface="Segoe UI" panose="020B0502040204020203" pitchFamily="34" charset="0"/>
                <a:ea typeface="Times New Roman" panose="02020603050405020304" pitchFamily="18" charset="0"/>
                <a:hlinkClick r:id="rId3"/>
              </a:rPr>
              <a:t>https://cks.nice.org.uk/topics/sprains-strains/management/management/</a:t>
            </a:r>
            <a:endParaRPr lang="en-US"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25</a:t>
            </a:fld>
            <a:endParaRPr lang="en-GB"/>
          </a:p>
        </p:txBody>
      </p:sp>
    </p:spTree>
    <p:extLst>
      <p:ext uri="{BB962C8B-B14F-4D97-AF65-F5344CB8AC3E}">
        <p14:creationId xmlns:p14="http://schemas.microsoft.com/office/powerpoint/2010/main" val="54577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00B0F0"/>
                </a:solidFill>
                <a:effectLst/>
                <a:latin typeface="Trebuchet MS" panose="020B0603020202020204" pitchFamily="34" charset="0"/>
                <a:ea typeface="Times New Roman" panose="02020603050405020304" pitchFamily="18" charset="0"/>
                <a:cs typeface="Arial" panose="020B0604020202020204" pitchFamily="34" charset="0"/>
              </a:rPr>
              <a:t>Trainers’ Notes:</a:t>
            </a:r>
            <a:endParaRPr lang="en-GB" sz="18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B0F0"/>
                </a:solidFill>
                <a:effectLst/>
                <a:latin typeface="Trebuchet MS" panose="020B0603020202020204" pitchFamily="34" charset="0"/>
                <a:ea typeface="Times New Roman" panose="02020603050405020304" pitchFamily="18" charset="0"/>
                <a:cs typeface="Arial" panose="020B0604020202020204" pitchFamily="34" charset="0"/>
              </a:rPr>
              <a:t>Ticks can transmit bacteria that cause diseases such as Lyme disease. Lyme disease can cause serious problems such as nerve damage and arthritis. Not all tick bites can lead to illness, but it is important to know how to avoid tick bites and what to do if somebody gets bitten, as prevention and early detection are crucial.</a:t>
            </a:r>
          </a:p>
          <a:p>
            <a:pPr>
              <a:lnSpc>
                <a:spcPct val="107000"/>
              </a:lnSpc>
              <a:spcAft>
                <a:spcPts val="800"/>
              </a:spcAft>
            </a:pP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B0F0"/>
                </a:solidFill>
                <a:effectLst/>
                <a:latin typeface="Trebuchet MS" panose="020B0603020202020204" pitchFamily="34" charset="0"/>
                <a:ea typeface="Times New Roman" panose="02020603050405020304" pitchFamily="18" charset="0"/>
                <a:cs typeface="Arial" panose="020B0604020202020204" pitchFamily="34" charset="0"/>
              </a:rPr>
              <a:t>Ticks are often found in dense vegetation or long grass, and climb onto people as they brush past them. They bite to attach to the skin and start to feed on the blood. Avoid coming into contact with them  - walk on paths to avoid brushing vegetation, wear light coloured clothing so that ticks can be easily spotted and brushed off. Repellents such as DEET are also effective. </a:t>
            </a:r>
          </a:p>
          <a:p>
            <a:pPr>
              <a:lnSpc>
                <a:spcPct val="107000"/>
              </a:lnSpc>
              <a:spcAft>
                <a:spcPts val="800"/>
              </a:spcAft>
            </a:pP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B0F0"/>
                </a:solidFill>
                <a:effectLst/>
                <a:latin typeface="Trebuchet MS" panose="020B0603020202020204" pitchFamily="34" charset="0"/>
                <a:ea typeface="Times New Roman" panose="02020603050405020304" pitchFamily="18" charset="0"/>
                <a:cs typeface="Arial" panose="020B0604020202020204" pitchFamily="34" charset="0"/>
              </a:rPr>
              <a:t>People don’t always know they’ve been bitten so it is important to check thoroughly. Look over clothes or body for any ticks to brush off. Ticks prefer warm moist places such as groin area, waist, arm pits, behind the knee or along the hairline. You’re looking out for anything as tiny as a freckle or speck of dirt. This will need to be handled sensitively and appropriately in a residential setting.</a:t>
            </a:r>
          </a:p>
          <a:p>
            <a:pPr>
              <a:lnSpc>
                <a:spcPct val="107000"/>
              </a:lnSpc>
              <a:spcAft>
                <a:spcPts val="800"/>
              </a:spcAft>
            </a:pP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B0F0"/>
                </a:solidFill>
                <a:effectLst/>
                <a:latin typeface="Trebuchet MS" panose="020B0603020202020204" pitchFamily="34" charset="0"/>
                <a:ea typeface="Times New Roman" panose="02020603050405020304" pitchFamily="18" charset="0"/>
                <a:cs typeface="Arial" panose="020B0604020202020204" pitchFamily="34" charset="0"/>
              </a:rPr>
              <a:t>Symptoms of Lyme disease can include flu-like symptoms, fatigue, muscle and joint pain. Most people develop a characteristic rash called erythema </a:t>
            </a:r>
            <a:r>
              <a:rPr lang="en-GB" sz="1800" dirty="0" err="1">
                <a:solidFill>
                  <a:srgbClr val="00B0F0"/>
                </a:solidFill>
                <a:effectLst/>
                <a:latin typeface="Trebuchet MS" panose="020B0603020202020204" pitchFamily="34" charset="0"/>
                <a:ea typeface="Times New Roman" panose="02020603050405020304" pitchFamily="18" charset="0"/>
                <a:cs typeface="Arial" panose="020B0604020202020204" pitchFamily="34" charset="0"/>
              </a:rPr>
              <a:t>migrans</a:t>
            </a:r>
            <a:r>
              <a:rPr lang="en-GB" sz="1800" dirty="0">
                <a:solidFill>
                  <a:srgbClr val="00B0F0"/>
                </a:solidFill>
                <a:effectLst/>
                <a:latin typeface="Trebuchet MS" panose="020B0603020202020204" pitchFamily="34" charset="0"/>
                <a:ea typeface="Times New Roman" panose="02020603050405020304" pitchFamily="18" charset="0"/>
                <a:cs typeface="Arial" panose="020B0604020202020204" pitchFamily="34" charset="0"/>
              </a:rPr>
              <a:t>. If these symptoms develop after a period of time outdoors it is important to see your GP. It is easily  treated with a course of antibiotics in the early stages.</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B0F0"/>
                </a:solidFill>
                <a:effectLst/>
                <a:latin typeface="Trebuchet MS" panose="020B0603020202020204" pitchFamily="34" charset="0"/>
                <a:ea typeface="Times New Roman" panose="02020603050405020304" pitchFamily="18" charset="0"/>
                <a:cs typeface="Arial" panose="020B0604020202020204" pitchFamily="34" charset="0"/>
              </a:rPr>
              <a:t>Public Health Wales have a very good factsheet that can be found on the resources area of Learning Platform. </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26</a:t>
            </a:fld>
            <a:endParaRPr lang="en-GB"/>
          </a:p>
        </p:txBody>
      </p:sp>
    </p:spTree>
    <p:extLst>
      <p:ext uri="{BB962C8B-B14F-4D97-AF65-F5344CB8AC3E}">
        <p14:creationId xmlns:p14="http://schemas.microsoft.com/office/powerpoint/2010/main" val="3082645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Trainers Notes: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a:buNone/>
            </a:pPr>
            <a:r>
              <a:rPr lang="en-GB" b="1" u="sng" dirty="0"/>
              <a:t>Timing 10 minutes (for the next 2 slides)</a:t>
            </a:r>
          </a:p>
          <a:p>
            <a:pPr>
              <a:buNone/>
            </a:pPr>
            <a:endParaRPr lang="en-GB" b="1" u="sng" dirty="0"/>
          </a:p>
          <a:p>
            <a:pPr>
              <a:lnSpc>
                <a:spcPct val="107000"/>
              </a:lnSpc>
              <a:spcAft>
                <a:spcPts val="800"/>
              </a:spcAft>
              <a:buNone/>
            </a:pPr>
            <a:r>
              <a:rPr lang="en-GB" sz="1200" b="1" i="0" u="none" strike="noStrike" kern="1200" cap="none" dirty="0">
                <a:solidFill>
                  <a:schemeClr val="dk1"/>
                </a:solidFill>
                <a:effectLst/>
                <a:latin typeface="Calibri"/>
                <a:ea typeface="Calibri" panose="020F0502020204030204" pitchFamily="34" charset="0"/>
                <a:cs typeface="Calibri"/>
                <a:sym typeface="Calibri"/>
              </a:rPr>
              <a:t>Ask participants what they think are the signs of a head injury needing medical help. </a:t>
            </a:r>
          </a:p>
          <a:p>
            <a:pPr>
              <a:lnSpc>
                <a:spcPct val="107000"/>
              </a:lnSpc>
              <a:spcAft>
                <a:spcPts val="800"/>
              </a:spcAft>
              <a:buNone/>
            </a:pPr>
            <a:endParaRPr lang="en-GB" sz="1200" b="1" i="0" u="none" strike="noStrike" kern="1200" cap="none" dirty="0">
              <a:solidFill>
                <a:schemeClr val="dk1"/>
              </a:solidFill>
              <a:effectLst/>
              <a:latin typeface="Calibri"/>
              <a:ea typeface="Calibri" panose="020F0502020204030204" pitchFamily="34" charset="0"/>
              <a:cs typeface="Calibri"/>
              <a:sym typeface="Calibri"/>
            </a:endParaRPr>
          </a:p>
          <a:p>
            <a:pPr>
              <a:lnSpc>
                <a:spcPct val="107000"/>
              </a:lnSpc>
              <a:spcAft>
                <a:spcPts val="800"/>
              </a:spcAft>
              <a:buNone/>
            </a:pPr>
            <a:r>
              <a:rPr lang="en-GB" sz="1200" b="1" i="0" u="none" strike="noStrike" kern="1200" cap="none" dirty="0">
                <a:solidFill>
                  <a:schemeClr val="dk1"/>
                </a:solidFill>
                <a:effectLst/>
                <a:latin typeface="Calibri"/>
                <a:ea typeface="Calibri" panose="020F0502020204030204" pitchFamily="34" charset="0"/>
                <a:cs typeface="Calibri"/>
                <a:sym typeface="Calibri"/>
              </a:rPr>
              <a:t>Trainers to support any questions that come in and explain these symptoms and what they might look like. </a:t>
            </a:r>
          </a:p>
          <a:p>
            <a:pPr>
              <a:lnSpc>
                <a:spcPct val="107000"/>
              </a:lnSpc>
              <a:spcAft>
                <a:spcPts val="800"/>
              </a:spcAft>
              <a:buNone/>
            </a:pPr>
            <a:endParaRPr lang="en-GB" sz="1200" b="1" i="0" u="none" strike="noStrike" kern="1200" cap="none" dirty="0">
              <a:solidFill>
                <a:schemeClr val="dk1"/>
              </a:solidFill>
              <a:effectLst/>
              <a:latin typeface="Calibri"/>
              <a:ea typeface="Calibri" panose="020F0502020204030204" pitchFamily="34" charset="0"/>
              <a:cs typeface="Calibri"/>
              <a:sym typeface="Calibri"/>
            </a:endParaRPr>
          </a:p>
          <a:p>
            <a:pPr>
              <a:lnSpc>
                <a:spcPct val="107000"/>
              </a:lnSpc>
              <a:spcAft>
                <a:spcPts val="800"/>
              </a:spcAft>
              <a:buNone/>
            </a:pPr>
            <a:r>
              <a:rPr lang="en-GB" sz="1200" b="1" i="0" u="none" strike="noStrike" kern="1200" cap="none" dirty="0">
                <a:solidFill>
                  <a:schemeClr val="dk1"/>
                </a:solidFill>
                <a:effectLst/>
                <a:latin typeface="Calibri"/>
                <a:ea typeface="Calibri" panose="020F0502020204030204" pitchFamily="34" charset="0"/>
                <a:cs typeface="Calibri"/>
                <a:sym typeface="Calibri"/>
              </a:rPr>
              <a:t>If you are using a whiteboard feature, you could use that during this exercise.</a:t>
            </a: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500"/>
              </a:spcAft>
              <a:buNone/>
            </a:pPr>
            <a:endParaRPr lang="en-GB" sz="1200" dirty="0">
              <a:effectLst/>
              <a:latin typeface="Trebuchet MS" panose="020B0603020202020204" pitchFamily="34" charset="0"/>
              <a:ea typeface="Calibri" panose="020F0502020204030204" pitchFamily="34" charset="0"/>
              <a:cs typeface="Trebuchet MS" panose="020B0603020202020204" pitchFamily="34" charset="0"/>
            </a:endParaRPr>
          </a:p>
          <a:p>
            <a:pPr>
              <a:lnSpc>
                <a:spcPct val="107000"/>
              </a:lnSpc>
              <a:spcAft>
                <a:spcPts val="500"/>
              </a:spcAft>
              <a:buNone/>
            </a:pPr>
            <a:r>
              <a:rPr lang="en-GB" sz="1200" dirty="0">
                <a:effectLst/>
                <a:latin typeface="Trebuchet MS" panose="020B0603020202020204" pitchFamily="34" charset="0"/>
                <a:ea typeface="Calibri" panose="020F0502020204030204" pitchFamily="34" charset="0"/>
                <a:cs typeface="Trebuchet MS" panose="020B0603020202020204" pitchFamily="34" charset="0"/>
              </a:rPr>
              <a:t>Head injuries are very common but can become very serious. For this reason, the casualty’s parent/carer or person they live with must be informed of even an apparently minor bump to the head, since symptoms can be delayed. All head injuries must be taken seriously.</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27</a:t>
            </a:fld>
            <a:endParaRPr lang="en-GB"/>
          </a:p>
        </p:txBody>
      </p:sp>
    </p:spTree>
    <p:extLst>
      <p:ext uri="{BB962C8B-B14F-4D97-AF65-F5344CB8AC3E}">
        <p14:creationId xmlns:p14="http://schemas.microsoft.com/office/powerpoint/2010/main" val="4183237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u="sng" dirty="0"/>
              <a:t>Trainers notes</a:t>
            </a:r>
          </a:p>
          <a:p>
            <a:pPr>
              <a:buNone/>
            </a:pPr>
            <a:endParaRPr lang="en-GB" dirty="0"/>
          </a:p>
          <a:p>
            <a:pPr>
              <a:lnSpc>
                <a:spcPct val="107000"/>
              </a:lnSpc>
              <a:spcBef>
                <a:spcPts val="200"/>
              </a:spcBef>
              <a:spcAft>
                <a:spcPts val="800"/>
              </a:spcAft>
              <a:buNone/>
            </a:pPr>
            <a:r>
              <a:rPr lang="en-GB" sz="1200" b="1" dirty="0">
                <a:effectLst/>
                <a:latin typeface="Trebuchet MS" panose="020B0603020202020204" pitchFamily="34" charset="0"/>
                <a:ea typeface="Calibri" panose="020F0502020204030204" pitchFamily="34" charset="0"/>
                <a:cs typeface="Trebuchet MS" panose="020B0603020202020204" pitchFamily="34" charset="0"/>
              </a:rPr>
              <a:t>What to do:</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rebuchet MS" panose="020B0603020202020204" pitchFamily="34" charset="0"/>
              </a:rPr>
              <a:t>Seek medical help if:</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Signs of worsening injury</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Increasing drowsiness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Persistent headache</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Confusion, loss of balance, loss of memory</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Difficulty speaking</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Difficulty walking</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Vomiting episodes after the injury has occurred</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Double vision or strange movement of the eyes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Seizures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Patient is aged over 65</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Patient has had previous brain surgery</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Patient is on anti-coagulation/anti-clotting medication</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rebuchet MS" panose="020B0603020202020204" pitchFamily="34" charset="0"/>
              </a:rPr>
              <a:t>There is no responsible person to keep an eye on the patient</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p>
            <a:pPr>
              <a:lnSpc>
                <a:spcPct val="107000"/>
              </a:lnSpc>
              <a:spcAft>
                <a:spcPts val="800"/>
              </a:spcAft>
              <a:buNone/>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Assess using AVPU:</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A: patient is alert – eyes open and responds to questions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V: patient responds to verbal commands and questions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P: responds to pain </a:t>
            </a:r>
            <a:r>
              <a:rPr lang="en-GB" sz="1200" dirty="0" err="1">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eg</a:t>
            </a: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pinching of earlobe - </a:t>
            </a:r>
            <a:r>
              <a:rPr lang="en-GB" sz="1800" dirty="0">
                <a:effectLst/>
                <a:latin typeface="Calibri" panose="020F0502020204030204" pitchFamily="34" charset="0"/>
                <a:ea typeface="Calibri" panose="020F0502020204030204" pitchFamily="34" charset="0"/>
                <a:cs typeface="Times New Roman" panose="02020603050405020304" pitchFamily="18" charset="0"/>
              </a:rPr>
              <a:t>painful stimulus should be pressure based</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U: unresponsive to any stimulus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buNone/>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28</a:t>
            </a:fld>
            <a:endParaRPr lang="en-GB"/>
          </a:p>
        </p:txBody>
      </p:sp>
    </p:spTree>
    <p:extLst>
      <p:ext uri="{BB962C8B-B14F-4D97-AF65-F5344CB8AC3E}">
        <p14:creationId xmlns:p14="http://schemas.microsoft.com/office/powerpoint/2010/main" val="171031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i="0" u="sng" dirty="0">
                <a:effectLst/>
                <a:latin typeface="Trebuchet MS" panose="020B0603020202020204" pitchFamily="34" charset="0"/>
                <a:ea typeface="Calibri" panose="020F0502020204030204" pitchFamily="34" charset="0"/>
                <a:cs typeface="Times New Roman" panose="02020603050405020304" pitchFamily="18" charset="0"/>
              </a:rPr>
              <a:t>Trainers notes</a:t>
            </a:r>
          </a:p>
          <a:p>
            <a:pPr>
              <a:lnSpc>
                <a:spcPct val="107000"/>
              </a:lnSpc>
              <a:spcAft>
                <a:spcPts val="800"/>
              </a:spcAft>
              <a:buNone/>
            </a:pPr>
            <a:endParaRPr lang="en-GB" sz="1200" b="1" i="0" u="sng"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dirty="0">
                <a:effectLst/>
                <a:latin typeface="Trebuchet MS" panose="020B0603020202020204" pitchFamily="34" charset="0"/>
                <a:ea typeface="Calibri" panose="020F0502020204030204" pitchFamily="34" charset="0"/>
                <a:cs typeface="Times New Roman" panose="02020603050405020304" pitchFamily="18" charset="0"/>
              </a:rPr>
              <a:t>Timings: 7 minutes</a:t>
            </a:r>
          </a:p>
          <a:p>
            <a:pPr>
              <a:lnSpc>
                <a:spcPct val="107000"/>
              </a:lnSpc>
              <a:spcAft>
                <a:spcPts val="800"/>
              </a:spcAft>
              <a:buNone/>
            </a:pPr>
            <a:endParaRPr lang="en-GB" sz="1200" b="1" i="0" u="sng"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Emergency 1</a:t>
            </a:r>
            <a:r>
              <a:rPr lang="en-GB" sz="1200" baseline="30000" dirty="0">
                <a:effectLst/>
                <a:latin typeface="Trebuchet MS" panose="020B0603020202020204" pitchFamily="34" charset="0"/>
                <a:ea typeface="Calibri" panose="020F0502020204030204" pitchFamily="34" charset="0"/>
                <a:cs typeface="Times New Roman" panose="02020603050405020304" pitchFamily="18" charset="0"/>
              </a:rPr>
              <a:t>st</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Aid will be required if:</a:t>
            </a:r>
          </a:p>
          <a:p>
            <a:pPr marL="342900" lvl="0" indent="-342900">
              <a:lnSpc>
                <a:spcPct val="107000"/>
              </a:lnSpc>
              <a:spcAft>
                <a:spcPts val="800"/>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An adult tooth is knocked out</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What to do?</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Only touch the tooth at the crown. Avoid touching the roots as this may damage cells. Can re-implant immediately or wrap in cling film or put in cow’s milk, oral rehydration salts or saliva, or saliva soaked gauze. Tap water and saline are not recommended.</a:t>
            </a:r>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29</a:t>
            </a:fld>
            <a:endParaRPr lang="en-GB"/>
          </a:p>
        </p:txBody>
      </p:sp>
    </p:spTree>
    <p:extLst>
      <p:ext uri="{BB962C8B-B14F-4D97-AF65-F5344CB8AC3E}">
        <p14:creationId xmlns:p14="http://schemas.microsoft.com/office/powerpoint/2010/main" val="403367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time for any questions on the topics 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Timings –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30</a:t>
            </a:fld>
            <a:endParaRPr lang="en-GB"/>
          </a:p>
        </p:txBody>
      </p:sp>
    </p:spTree>
    <p:extLst>
      <p:ext uri="{BB962C8B-B14F-4D97-AF65-F5344CB8AC3E}">
        <p14:creationId xmlns:p14="http://schemas.microsoft.com/office/powerpoint/2010/main" val="8245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3</a:t>
            </a:fld>
            <a:endParaRPr lang="en-GB"/>
          </a:p>
        </p:txBody>
      </p:sp>
    </p:spTree>
    <p:extLst>
      <p:ext uri="{BB962C8B-B14F-4D97-AF65-F5344CB8AC3E}">
        <p14:creationId xmlns:p14="http://schemas.microsoft.com/office/powerpoint/2010/main" val="150205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sz="1800" b="1" i="0" u="none" strike="noStrike" kern="1200" cap="none" dirty="0">
                <a:solidFill>
                  <a:schemeClr val="dk1"/>
                </a:solidFill>
                <a:effectLst/>
                <a:latin typeface="Calibri"/>
                <a:ea typeface="Calibri" panose="020F0502020204030204" pitchFamily="34" charset="0"/>
                <a:cs typeface="Calibri"/>
                <a:sym typeface="Calibri"/>
              </a:rPr>
              <a:t>Summary / Reflection </a:t>
            </a:r>
          </a:p>
          <a:p>
            <a:pPr>
              <a:buSzPct val="25000"/>
              <a:buNone/>
            </a:pPr>
            <a:endParaRPr lang="en-GB" sz="1800" b="1" i="0" u="none" strike="noStrike" kern="1200" cap="none" dirty="0">
              <a:solidFill>
                <a:schemeClr val="dk1"/>
              </a:solidFill>
              <a:effectLst/>
              <a:latin typeface="Calibri"/>
              <a:ea typeface="Calibri" panose="020F0502020204030204" pitchFamily="34" charset="0"/>
              <a:cs typeface="Calibri"/>
              <a:sym typeface="Calibri"/>
            </a:endParaRPr>
          </a:p>
          <a:p>
            <a:pPr>
              <a:buSzPct val="25000"/>
              <a:buNone/>
            </a:pPr>
            <a:r>
              <a:rPr lang="en-GB" sz="1800" b="1" i="0" u="none" strike="noStrike" kern="1200" cap="none" dirty="0">
                <a:solidFill>
                  <a:schemeClr val="dk1"/>
                </a:solidFill>
                <a:effectLst/>
                <a:latin typeface="Calibri"/>
                <a:ea typeface="Calibri" panose="020F0502020204030204" pitchFamily="34" charset="0"/>
                <a:cs typeface="Calibri"/>
                <a:sym typeface="Calibri"/>
              </a:rPr>
              <a:t>Timings 3 minutes </a:t>
            </a:r>
            <a:endParaRPr lang="en-GB" sz="1800" b="1" u="sng" dirty="0">
              <a:effectLst/>
              <a:latin typeface="Trebuchet MS" panose="020B0603020202020204" pitchFamily="34" charset="0"/>
              <a:ea typeface="Calibri" panose="020F0502020204030204" pitchFamily="34" charset="0"/>
              <a:cs typeface="Times New Roman" panose="02020603050405020304" pitchFamily="18" charset="0"/>
            </a:endParaRPr>
          </a:p>
          <a:p>
            <a:pPr>
              <a:buSzPct val="25000"/>
              <a:buNone/>
            </a:pPr>
            <a:endParaRPr lang="en-GB" sz="1800" b="1" u="sng"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800" b="1" u="none" dirty="0">
                <a:effectLst/>
                <a:latin typeface="Trebuchet MS" panose="020B0603020202020204" pitchFamily="34" charset="0"/>
                <a:ea typeface="Calibri" panose="020F0502020204030204" pitchFamily="34" charset="0"/>
                <a:cs typeface="Times New Roman" panose="02020603050405020304" pitchFamily="18" charset="0"/>
              </a:rPr>
              <a:t>Ask participants if they think we met the session outcomes and for them to feedback </a:t>
            </a:r>
            <a:r>
              <a:rPr lang="en-GB" sz="1800" b="1" dirty="0">
                <a:effectLst/>
                <a:latin typeface="Segoe UI" panose="020B0502040204020203" pitchFamily="34" charset="0"/>
              </a:rPr>
              <a:t>what in particular they have learnt today or will take away from this section of the course.</a:t>
            </a:r>
            <a:endParaRPr lang="en-GB" sz="1800" b="1" dirty="0">
              <a:effectLst/>
              <a:latin typeface="Arial" panose="020B0604020202020204" pitchFamily="34" charset="0"/>
            </a:endParaRPr>
          </a:p>
          <a:p>
            <a:pPr algn="l" fontAlgn="base">
              <a:buNone/>
            </a:pPr>
            <a:endParaRPr lang="en-GB" sz="1800" b="1" i="0" u="none" dirty="0">
              <a:effectLst/>
              <a:latin typeface="Trebuchet MS" panose="020B0603020202020204" pitchFamily="34" charset="0"/>
              <a:ea typeface="Times New Roman" panose="02020603050405020304" pitchFamily="18" charset="0"/>
            </a:endParaRPr>
          </a:p>
          <a:p>
            <a:pPr algn="l" fontAlgn="base">
              <a:buNone/>
            </a:pPr>
            <a:endParaRPr lang="en-GB" sz="1800" b="1" i="1" u="sng" dirty="0">
              <a:effectLst/>
              <a:latin typeface="Trebuchet MS" panose="020B0603020202020204" pitchFamily="34" charset="0"/>
              <a:ea typeface="Times New Roman" panose="02020603050405020304" pitchFamily="18" charset="0"/>
            </a:endParaRPr>
          </a:p>
          <a:p>
            <a:pPr algn="l" fontAlgn="base">
              <a:buNone/>
            </a:pPr>
            <a:r>
              <a:rPr lang="en-GB" sz="1800" b="1" i="1" u="sng" dirty="0">
                <a:effectLst/>
                <a:latin typeface="Trebuchet MS" panose="020B0603020202020204" pitchFamily="34" charset="0"/>
                <a:ea typeface="Times New Roman" panose="02020603050405020304" pitchFamily="18" charset="0"/>
              </a:rPr>
              <a:t>Trainers notes:</a:t>
            </a:r>
          </a:p>
          <a:p>
            <a:pPr algn="l" fontAlgn="base">
              <a:buNone/>
            </a:pPr>
            <a:endParaRPr lang="en-GB" sz="1800" i="1" dirty="0">
              <a:effectLst/>
              <a:latin typeface="Trebuchet MS" panose="020B0603020202020204" pitchFamily="34" charset="0"/>
              <a:ea typeface="Times New Roman" panose="02020603050405020304" pitchFamily="18" charset="0"/>
            </a:endParaRPr>
          </a:p>
          <a:p>
            <a:pPr algn="l" fontAlgn="base">
              <a:buNone/>
            </a:pPr>
            <a:r>
              <a:rPr lang="en-GB" sz="1800" i="1" dirty="0">
                <a:effectLst/>
                <a:latin typeface="Trebuchet MS" panose="020B0603020202020204" pitchFamily="34" charset="0"/>
                <a:ea typeface="Times New Roman" panose="02020603050405020304" pitchFamily="18" charset="0"/>
              </a:rPr>
              <a:t>Were these learning outcomes met?</a:t>
            </a:r>
          </a:p>
          <a:p>
            <a:pPr algn="l" fontAlgn="base">
              <a:buNone/>
            </a:pPr>
            <a:endParaRPr lang="en-GB" sz="1800" i="1" dirty="0">
              <a:effectLst/>
              <a:latin typeface="Trebuchet MS" panose="020B0603020202020204" pitchFamily="34" charset="0"/>
              <a:ea typeface="Times New Roman" panose="02020603050405020304" pitchFamily="18" charset="0"/>
            </a:endParaRPr>
          </a:p>
          <a:p>
            <a:pPr algn="l" fontAlgn="base">
              <a:buNone/>
            </a:pPr>
            <a:r>
              <a:rPr lang="en-GB" sz="1800" i="1" dirty="0">
                <a:effectLst/>
                <a:latin typeface="Trebuchet MS" panose="020B0603020202020204" pitchFamily="34" charset="0"/>
                <a:ea typeface="Times New Roman" panose="02020603050405020304" pitchFamily="18" charset="0"/>
              </a:rPr>
              <a:t>Know where to seek advice and recognise what action needs to be taken when presented with one of the following traumas or injuries.  </a:t>
            </a:r>
            <a:endParaRPr lang="en-GB" sz="1800" i="1" dirty="0">
              <a:effectLst/>
              <a:latin typeface="Times New Roman" panose="02020603050405020304" pitchFamily="18" charset="0"/>
              <a:ea typeface="Times New Roman" panose="02020603050405020304" pitchFamily="18" charset="0"/>
            </a:endParaRPr>
          </a:p>
          <a:p>
            <a:pPr marL="342900" lvl="0" indent="-342900" algn="l" fontAlgn="base">
              <a:buFont typeface="+mj-lt"/>
              <a:buAutoNum type="alphaLcParenR"/>
            </a:pPr>
            <a:r>
              <a:rPr lang="en-GB" sz="1800" i="1" dirty="0">
                <a:effectLst/>
                <a:latin typeface="Trebuchet MS" panose="020B0603020202020204" pitchFamily="34" charset="0"/>
                <a:ea typeface="Times New Roman" panose="02020603050405020304" pitchFamily="18" charset="0"/>
              </a:rPr>
              <a:t>Shock </a:t>
            </a:r>
            <a:endParaRPr lang="en-GB" sz="1800" i="1" dirty="0">
              <a:effectLst/>
              <a:latin typeface="Times New Roman" panose="02020603050405020304" pitchFamily="18" charset="0"/>
              <a:ea typeface="Times New Roman" panose="02020603050405020304" pitchFamily="18" charset="0"/>
            </a:endParaRPr>
          </a:p>
          <a:p>
            <a:pPr marL="342900" lvl="0" indent="-342900" algn="l" fontAlgn="base">
              <a:buFont typeface="+mj-lt"/>
              <a:buAutoNum type="alphaLcParenR"/>
            </a:pPr>
            <a:r>
              <a:rPr lang="en-GB" sz="1800" i="1" dirty="0">
                <a:effectLst/>
                <a:latin typeface="Trebuchet MS" panose="020B0603020202020204" pitchFamily="34" charset="0"/>
                <a:ea typeface="Times New Roman" panose="02020603050405020304" pitchFamily="18" charset="0"/>
              </a:rPr>
              <a:t>Bleeding *</a:t>
            </a:r>
            <a:endParaRPr lang="en-GB" sz="1800" i="1" dirty="0">
              <a:effectLst/>
              <a:latin typeface="Times New Roman" panose="02020603050405020304" pitchFamily="18" charset="0"/>
              <a:ea typeface="Times New Roman" panose="02020603050405020304" pitchFamily="18" charset="0"/>
            </a:endParaRPr>
          </a:p>
          <a:p>
            <a:pPr marL="342900" lvl="0" indent="-342900" algn="l" fontAlgn="base">
              <a:buFont typeface="+mj-lt"/>
              <a:buAutoNum type="alphaLcParenR"/>
            </a:pPr>
            <a:r>
              <a:rPr lang="en-GB" sz="1800" i="1" dirty="0">
                <a:effectLst/>
                <a:latin typeface="Trebuchet MS" panose="020B0603020202020204" pitchFamily="34" charset="0"/>
                <a:ea typeface="Times New Roman" panose="02020603050405020304" pitchFamily="18" charset="0"/>
              </a:rPr>
              <a:t>Fractures and sprains *</a:t>
            </a:r>
            <a:endParaRPr lang="en-GB" sz="1800" i="1" dirty="0">
              <a:effectLst/>
              <a:latin typeface="Times New Roman" panose="02020603050405020304" pitchFamily="18" charset="0"/>
              <a:ea typeface="Times New Roman" panose="02020603050405020304" pitchFamily="18" charset="0"/>
            </a:endParaRPr>
          </a:p>
          <a:p>
            <a:pPr marL="342900" lvl="0" indent="-342900" algn="l" fontAlgn="base">
              <a:buFont typeface="+mj-lt"/>
              <a:buAutoNum type="alphaLcParenR"/>
            </a:pPr>
            <a:r>
              <a:rPr lang="en-GB" sz="1800" i="1" dirty="0">
                <a:effectLst/>
                <a:latin typeface="Trebuchet MS" panose="020B0603020202020204" pitchFamily="34" charset="0"/>
                <a:ea typeface="Times New Roman" panose="02020603050405020304" pitchFamily="18" charset="0"/>
              </a:rPr>
              <a:t>Head injury </a:t>
            </a:r>
            <a:endParaRPr lang="en-GB" sz="1800" i="1" dirty="0">
              <a:effectLst/>
              <a:latin typeface="Times New Roman" panose="02020603050405020304" pitchFamily="18" charset="0"/>
              <a:ea typeface="Times New Roman" panose="02020603050405020304" pitchFamily="18" charset="0"/>
            </a:endParaRPr>
          </a:p>
          <a:p>
            <a:pPr marL="342900" lvl="0" indent="-342900" algn="l" fontAlgn="base">
              <a:buFont typeface="+mj-lt"/>
              <a:buAutoNum type="alphaLcParenR"/>
            </a:pPr>
            <a:r>
              <a:rPr lang="en-GB" sz="1800" i="1" dirty="0">
                <a:effectLst/>
                <a:latin typeface="Trebuchet MS" panose="020B0603020202020204" pitchFamily="34" charset="0"/>
                <a:ea typeface="Times New Roman" panose="02020603050405020304" pitchFamily="18" charset="0"/>
              </a:rPr>
              <a:t>Dental incidents </a:t>
            </a:r>
            <a:endParaRPr lang="en-GB" sz="1800" i="1" dirty="0">
              <a:effectLst/>
              <a:latin typeface="Times New Roman" panose="02020603050405020304" pitchFamily="18" charset="0"/>
              <a:ea typeface="Times New Roman" panose="02020603050405020304" pitchFamily="18" charset="0"/>
            </a:endParaRPr>
          </a:p>
          <a:p>
            <a:pPr marL="342900" lvl="0" indent="-342900" algn="l" fontAlgn="base">
              <a:buFont typeface="+mj-lt"/>
              <a:buAutoNum type="alphaLcParenR"/>
            </a:pPr>
            <a:r>
              <a:rPr lang="en-GB" sz="1800" i="1" dirty="0">
                <a:effectLst/>
                <a:latin typeface="Trebuchet MS" panose="020B0603020202020204" pitchFamily="34" charset="0"/>
                <a:ea typeface="Times New Roman" panose="02020603050405020304" pitchFamily="18" charset="0"/>
              </a:rPr>
              <a:t>Burns </a:t>
            </a:r>
          </a:p>
          <a:p>
            <a:pPr marL="342900" lvl="0" indent="-342900" algn="l" fontAlgn="base">
              <a:buFont typeface="+mj-lt"/>
              <a:buAutoNum type="alphaLcParenR"/>
            </a:pPr>
            <a:endParaRPr lang="en-GB" sz="1800" i="1" dirty="0">
              <a:effectLst/>
              <a:latin typeface="Trebuchet MS" panose="020B0603020202020204" pitchFamily="34" charset="0"/>
              <a:ea typeface="Times New Roman" panose="02020603050405020304" pitchFamily="18" charset="0"/>
            </a:endParaRPr>
          </a:p>
          <a:p>
            <a:pPr>
              <a:lnSpc>
                <a:spcPct val="107000"/>
              </a:lnSpc>
              <a:spcAft>
                <a:spcPts val="800"/>
              </a:spcAft>
              <a:buNone/>
            </a:pP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Unless otherwise stated (as identified by * or **) items can be delivered in a theoretical way, using trainer delivered or video content.</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8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Items identified with * can be delivered in either theory or practical methods, recognising that a variety of factors may make this not possible, where </a:t>
            </a:r>
            <a:r>
              <a:rPr lang="en-GB" sz="1800" b="1" dirty="0" err="1">
                <a:effectLst/>
                <a:latin typeface="Trebuchet MS" panose="020B0603020202020204" pitchFamily="34" charset="0"/>
                <a:ea typeface="Calibri" panose="020F0502020204030204" pitchFamily="34" charset="0"/>
                <a:cs typeface="Times New Roman" panose="02020603050405020304" pitchFamily="18" charset="0"/>
              </a:rPr>
              <a:t>possbile</a:t>
            </a: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 practical activities would be encouraged.</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gn="l" fontAlgn="base">
              <a:buFont typeface="+mj-lt"/>
              <a:buAutoNum type="alphaLcParenR"/>
            </a:pPr>
            <a:endParaRPr lang="en-GB" sz="1800" i="1" dirty="0">
              <a:effectLst/>
              <a:latin typeface="Times New Roman" panose="02020603050405020304" pitchFamily="18" charset="0"/>
              <a:ea typeface="Times New Roman" panose="02020603050405020304" pitchFamily="18" charset="0"/>
            </a:endParaRPr>
          </a:p>
          <a:p>
            <a:pPr marL="342900" lvl="0" indent="-342900" algn="l" fontAlgn="base">
              <a:buFont typeface="+mj-lt"/>
              <a:buAutoNum type="alphaLcParenR"/>
            </a:pPr>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31</a:t>
            </a:fld>
            <a:endParaRPr lang="en-GB"/>
          </a:p>
        </p:txBody>
      </p:sp>
    </p:spTree>
    <p:extLst>
      <p:ext uri="{BB962C8B-B14F-4D97-AF65-F5344CB8AC3E}">
        <p14:creationId xmlns:p14="http://schemas.microsoft.com/office/powerpoint/2010/main" val="20887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4</a:t>
            </a:fld>
            <a:endParaRPr lang="en-GB"/>
          </a:p>
        </p:txBody>
      </p:sp>
    </p:spTree>
    <p:extLst>
      <p:ext uri="{BB962C8B-B14F-4D97-AF65-F5344CB8AC3E}">
        <p14:creationId xmlns:p14="http://schemas.microsoft.com/office/powerpoint/2010/main" val="367634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b="1" dirty="0"/>
              <a:t>Timing: 3 minute </a:t>
            </a:r>
          </a:p>
          <a:p>
            <a:pPr>
              <a:buSzPct val="25000"/>
              <a:buNone/>
            </a:pPr>
            <a:endParaRPr lang="en-GB" b="1"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dirty="0"/>
              <a:t>Introduce the trauma and injury session and inform the participants of the syllabus areas you will cover in the first session. Trainers should explain how the session will work in terms practicing and demonstrating practical first aid knowledge. Preparing the participants with any support or items they may need to aid them with this virtually should be communicated through the pre course information.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dirty="0"/>
          </a:p>
          <a:p>
            <a:pPr>
              <a:buNone/>
            </a:pPr>
            <a:r>
              <a:rPr lang="en-GB" sz="1200" b="1" dirty="0">
                <a:effectLst/>
                <a:latin typeface="Segoe UI" panose="020B0502040204020203" pitchFamily="34" charset="0"/>
              </a:rPr>
              <a:t>Activity – use the emoticons to confirm participants can hear the trainer(for example "Using the emoticons or reactions, please let me know if you are ready to start?"</a:t>
            </a:r>
            <a:endParaRPr lang="en-GB" sz="1200" b="1" dirty="0">
              <a:effectLst/>
              <a:latin typeface="Arial" panose="020B0604020202020204" pitchFamily="34" charset="0"/>
            </a:endParaRPr>
          </a:p>
          <a:p>
            <a:pPr>
              <a:buNone/>
            </a:pPr>
            <a:endParaRPr lang="en-GB" sz="1200" dirty="0">
              <a:effectLst/>
              <a:latin typeface="Segoe UI" panose="020B0502040204020203" pitchFamily="34" charset="0"/>
            </a:endParaRPr>
          </a:p>
          <a:p>
            <a:pPr>
              <a:buNone/>
            </a:pPr>
            <a:r>
              <a:rPr lang="en-GB" sz="1200" b="1" dirty="0">
                <a:effectLst/>
                <a:latin typeface="Segoe UI" panose="020B0502040204020203" pitchFamily="34" charset="0"/>
              </a:rPr>
              <a:t>Ask the question "What are you hoping to take away from today in addition to completing this module?" - this could be done in CHAT or verbally, depending on the system. Use the responses to pull the key elements out from the objectives without reading them out</a:t>
            </a:r>
            <a:endParaRPr lang="en-GB" b="1" dirty="0"/>
          </a:p>
          <a:p>
            <a:pPr>
              <a:buSzPct val="25000"/>
              <a:buNone/>
            </a:pPr>
            <a:endParaRPr lang="en-GB" dirty="0"/>
          </a:p>
          <a:p>
            <a:pPr>
              <a:lnSpc>
                <a:spcPct val="107000"/>
              </a:lnSpc>
              <a:spcAft>
                <a:spcPts val="800"/>
              </a:spcAft>
              <a:buNone/>
            </a:pPr>
            <a:r>
              <a:rPr lang="en-GB" sz="1200" b="0" i="1" dirty="0">
                <a:effectLst/>
                <a:latin typeface="Nunito Sans"/>
                <a:ea typeface="Calibri" panose="020F0502020204030204" pitchFamily="34" charset="0"/>
                <a:cs typeface="Times New Roman" panose="02020603050405020304" pitchFamily="18" charset="0"/>
              </a:rPr>
              <a:t>Unless otherwise stated (as identified by * or **) items can be delivered in a theoretical way, using trainer delivered or video content.</a:t>
            </a:r>
            <a:endParaRPr lang="en-GB" sz="1200" b="0" i="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b="0" i="1" dirty="0">
              <a:effectLst/>
              <a:latin typeface="Nunito Sans"/>
              <a:ea typeface="Calibri" panose="020F0502020204030204" pitchFamily="34" charset="0"/>
              <a:cs typeface="Times New Roman" panose="02020603050405020304" pitchFamily="18" charset="0"/>
            </a:endParaRPr>
          </a:p>
          <a:p>
            <a:pPr>
              <a:lnSpc>
                <a:spcPct val="107000"/>
              </a:lnSpc>
              <a:spcAft>
                <a:spcPts val="800"/>
              </a:spcAft>
              <a:buNone/>
            </a:pPr>
            <a:r>
              <a:rPr lang="en-GB" sz="1200" b="0" i="1" dirty="0">
                <a:effectLst/>
                <a:latin typeface="Nunito Sans"/>
                <a:ea typeface="Calibri" panose="020F0502020204030204" pitchFamily="34" charset="0"/>
                <a:cs typeface="Times New Roman" panose="02020603050405020304" pitchFamily="18" charset="0"/>
              </a:rPr>
              <a:t>Items identified with * can be delivered in either theory or practical methods, recognising that a variety of factors may make this not possible, where possible practical activities would be encouraged.</a:t>
            </a:r>
            <a:endParaRPr lang="en-GB" sz="1200" b="0" i="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b="0" i="1" dirty="0">
              <a:effectLst/>
              <a:latin typeface="Trebuchet MS" panose="020B0603020202020204" pitchFamily="34" charset="0"/>
              <a:ea typeface="Calibri" panose="020F0502020204030204" pitchFamily="34" charset="0"/>
              <a:cs typeface="Times New Roman" panose="02020603050405020304" pitchFamily="18" charset="0"/>
            </a:endParaRPr>
          </a:p>
          <a:p>
            <a:pPr>
              <a:buNone/>
            </a:pPr>
            <a:r>
              <a:rPr lang="en-GB" sz="1200" b="0" i="1" dirty="0">
                <a:effectLst/>
                <a:latin typeface="Nunito Sans"/>
                <a:ea typeface="Calibri" panose="020F0502020204030204" pitchFamily="34" charset="0"/>
                <a:cs typeface="Times New Roman" panose="02020603050405020304" pitchFamily="18" charset="0"/>
              </a:rPr>
              <a:t>Items identified with ** </a:t>
            </a:r>
            <a:r>
              <a:rPr lang="en-GB" sz="1200" b="0" i="1" u="sng" dirty="0">
                <a:effectLst/>
                <a:latin typeface="Nunito Sans"/>
                <a:ea typeface="Calibri" panose="020F0502020204030204" pitchFamily="34" charset="0"/>
                <a:cs typeface="Times New Roman" panose="02020603050405020304" pitchFamily="18" charset="0"/>
              </a:rPr>
              <a:t>must</a:t>
            </a:r>
            <a:r>
              <a:rPr lang="en-GB" sz="1200" b="0" i="1" dirty="0">
                <a:effectLst/>
                <a:latin typeface="Nunito Sans"/>
                <a:ea typeface="Calibri" panose="020F0502020204030204" pitchFamily="34" charset="0"/>
                <a:cs typeface="Times New Roman" panose="02020603050405020304" pitchFamily="18" charset="0"/>
              </a:rPr>
              <a:t> be demonstrated practically by the participants (although those who are not able to do this may instruct others in doing the skill), and with a combination of trainer delivered, video and practical teaching methods to aid with learning. </a:t>
            </a:r>
            <a:endParaRPr lang="en-GB" b="0" i="1" dirty="0"/>
          </a:p>
          <a:p>
            <a:pPr>
              <a:buSzPct val="25000"/>
              <a:buNone/>
            </a:pPr>
            <a:endParaRPr lang="en-GB" b="1" u="sng" dirty="0"/>
          </a:p>
          <a:p>
            <a:pPr>
              <a:buSzPct val="25000"/>
              <a:buNone/>
            </a:pPr>
            <a:endParaRPr lang="en-GB" dirty="0"/>
          </a:p>
          <a:p>
            <a:pPr>
              <a:buSzPct val="25000"/>
              <a:buNone/>
            </a:pPr>
            <a:r>
              <a:rPr lang="en-GB" dirty="0"/>
              <a:t>This session covers the following topics:</a:t>
            </a:r>
          </a:p>
          <a:p>
            <a:pPr>
              <a:buSzPct val="25000"/>
              <a:buNone/>
            </a:pPr>
            <a:endParaRPr lang="en-GB" dirty="0"/>
          </a:p>
          <a:p>
            <a:pPr marL="342900" lvl="0" indent="-342900" fontAlgn="base">
              <a:buFont typeface="Symbol" panose="05050102010706020507" pitchFamily="18" charset="2"/>
              <a:buChar char=""/>
            </a:pPr>
            <a:r>
              <a:rPr lang="en-GB" sz="1800" dirty="0">
                <a:effectLst/>
                <a:latin typeface="Trebuchet MS" panose="020B0603020202020204" pitchFamily="34" charset="0"/>
                <a:ea typeface="Times New Roman" panose="02020603050405020304" pitchFamily="18" charset="0"/>
              </a:rPr>
              <a:t>Shock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Trebuchet MS" panose="020B0603020202020204" pitchFamily="34" charset="0"/>
                <a:ea typeface="Times New Roman" panose="02020603050405020304" pitchFamily="18" charset="0"/>
              </a:rPr>
              <a:t>Bleeding*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Trebuchet MS" panose="020B0603020202020204" pitchFamily="34" charset="0"/>
                <a:ea typeface="Times New Roman" panose="02020603050405020304" pitchFamily="18" charset="0"/>
              </a:rPr>
              <a:t>Fractures and sprains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Trebuchet MS" panose="020B0603020202020204" pitchFamily="34" charset="0"/>
                <a:ea typeface="Times New Roman" panose="02020603050405020304" pitchFamily="18" charset="0"/>
              </a:rPr>
              <a:t>Head injury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Trebuchet MS" panose="020B0603020202020204" pitchFamily="34" charset="0"/>
                <a:ea typeface="Times New Roman" panose="02020603050405020304" pitchFamily="18" charset="0"/>
              </a:rPr>
              <a:t>Dental incidents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rebuchet MS" panose="020B0603020202020204" pitchFamily="34" charset="0"/>
                <a:ea typeface="Calibri" panose="020F0502020204030204" pitchFamily="34" charset="0"/>
                <a:cs typeface="Times New Roman" panose="02020603050405020304" pitchFamily="18" charset="0"/>
              </a:rPr>
              <a:t>       Burns </a:t>
            </a:r>
          </a:p>
          <a:p>
            <a:endParaRPr lang="en-GB" sz="1800" dirty="0">
              <a:effectLst/>
              <a:latin typeface="Trebuchet MS" panose="020B0603020202020204" pitchFamily="34" charset="0"/>
              <a:cs typeface="Times New Roman" panose="02020603050405020304" pitchFamily="18" charset="0"/>
            </a:endParaRPr>
          </a:p>
          <a:p>
            <a:pPr>
              <a:buSzPct val="25000"/>
              <a:buNone/>
            </a:pPr>
            <a:r>
              <a:rPr lang="en-GB" i="1" dirty="0"/>
              <a:t>Objectives:</a:t>
            </a:r>
          </a:p>
          <a:p>
            <a:pPr algn="l">
              <a:lnSpc>
                <a:spcPct val="107000"/>
              </a:lnSpc>
              <a:spcAft>
                <a:spcPts val="800"/>
              </a:spcAft>
              <a:buNone/>
            </a:pPr>
            <a:r>
              <a:rPr lang="en-GB" sz="1200" i="1" dirty="0">
                <a:solidFill>
                  <a:schemeClr val="tx1"/>
                </a:solidFill>
                <a:effectLst/>
                <a:latin typeface="Trebuchet MS" panose="020B0603020202020204" pitchFamily="34" charset="0"/>
              </a:rPr>
              <a:t>Recognise the signs, and symptoms and understand what action needs to be taken when presented with:</a:t>
            </a:r>
          </a:p>
          <a:p>
            <a:pPr marL="342900" lvl="0" indent="-342900" algn="l">
              <a:lnSpc>
                <a:spcPct val="107000"/>
              </a:lnSpc>
              <a:buFont typeface="+mj-lt"/>
              <a:buAutoNum type="alphaLcParenR"/>
            </a:pPr>
            <a:r>
              <a:rPr lang="en-GB" sz="1200" i="1" dirty="0">
                <a:solidFill>
                  <a:schemeClr val="tx1"/>
                </a:solidFill>
                <a:effectLst/>
                <a:latin typeface="Trebuchet MS" panose="020B0603020202020204" pitchFamily="34" charset="0"/>
              </a:rPr>
              <a:t>Shock</a:t>
            </a:r>
          </a:p>
          <a:p>
            <a:pPr marL="342900" lvl="0" indent="-342900" algn="l">
              <a:lnSpc>
                <a:spcPct val="107000"/>
              </a:lnSpc>
              <a:buFont typeface="+mj-lt"/>
              <a:buAutoNum type="alphaLcParenR"/>
            </a:pPr>
            <a:r>
              <a:rPr lang="en-GB" sz="1200" i="1" dirty="0">
                <a:solidFill>
                  <a:schemeClr val="tx1"/>
                </a:solidFill>
                <a:effectLst/>
                <a:latin typeface="Trebuchet MS" panose="020B0603020202020204" pitchFamily="34" charset="0"/>
              </a:rPr>
              <a:t>Bleeding</a:t>
            </a:r>
          </a:p>
          <a:p>
            <a:pPr marL="342900" lvl="0" indent="-342900" algn="l">
              <a:lnSpc>
                <a:spcPct val="107000"/>
              </a:lnSpc>
              <a:buFont typeface="+mj-lt"/>
              <a:buAutoNum type="alphaLcParenR"/>
            </a:pPr>
            <a:r>
              <a:rPr lang="en-GB" sz="1200" i="1" dirty="0">
                <a:solidFill>
                  <a:schemeClr val="tx1"/>
                </a:solidFill>
                <a:effectLst/>
                <a:latin typeface="Trebuchet MS" panose="020B0603020202020204" pitchFamily="34" charset="0"/>
              </a:rPr>
              <a:t>Fractures and sprains</a:t>
            </a:r>
          </a:p>
          <a:p>
            <a:pPr marL="342900" lvl="0" indent="-342900" algn="l">
              <a:lnSpc>
                <a:spcPct val="107000"/>
              </a:lnSpc>
              <a:buFont typeface="+mj-lt"/>
              <a:buAutoNum type="alphaLcParenR"/>
            </a:pPr>
            <a:r>
              <a:rPr lang="en-GB" sz="1200" i="1" dirty="0">
                <a:solidFill>
                  <a:schemeClr val="tx1"/>
                </a:solidFill>
                <a:effectLst/>
                <a:latin typeface="Trebuchet MS" panose="020B0603020202020204" pitchFamily="34" charset="0"/>
              </a:rPr>
              <a:t>Head injuries</a:t>
            </a:r>
          </a:p>
          <a:p>
            <a:pPr marL="342900" lvl="0" indent="-342900" algn="l">
              <a:lnSpc>
                <a:spcPct val="107000"/>
              </a:lnSpc>
              <a:buFont typeface="+mj-lt"/>
              <a:buAutoNum type="alphaLcParenR"/>
            </a:pPr>
            <a:r>
              <a:rPr lang="en-GB" sz="1200" i="1" dirty="0">
                <a:solidFill>
                  <a:schemeClr val="tx1"/>
                </a:solidFill>
                <a:effectLst/>
                <a:latin typeface="Trebuchet MS" panose="020B0603020202020204" pitchFamily="34" charset="0"/>
              </a:rPr>
              <a:t>Dental incidents</a:t>
            </a:r>
          </a:p>
          <a:p>
            <a:pPr marL="342900" lvl="0" indent="-342900" algn="l">
              <a:lnSpc>
                <a:spcPct val="107000"/>
              </a:lnSpc>
              <a:buFont typeface="+mj-lt"/>
              <a:buAutoNum type="alphaLcParenR"/>
            </a:pPr>
            <a:r>
              <a:rPr lang="en-GB" sz="1200" i="1" dirty="0">
                <a:solidFill>
                  <a:schemeClr val="tx1"/>
                </a:solidFill>
                <a:effectLst/>
                <a:latin typeface="Trebuchet MS" panose="020B0603020202020204" pitchFamily="34" charset="0"/>
              </a:rPr>
              <a:t>Burns</a:t>
            </a:r>
          </a:p>
          <a:p>
            <a:pPr marL="342900" lvl="0" indent="-342900" algn="l">
              <a:lnSpc>
                <a:spcPct val="107000"/>
              </a:lnSpc>
              <a:buFont typeface="+mj-lt"/>
              <a:buAutoNum type="alphaLcParenR"/>
            </a:pPr>
            <a:endParaRPr lang="en-GB" sz="1200" i="1" dirty="0">
              <a:solidFill>
                <a:schemeClr val="tx1"/>
              </a:solidFill>
              <a:effectLst/>
              <a:latin typeface="Trebuchet MS" panose="020B0603020202020204" pitchFamily="34" charset="0"/>
            </a:endParaRPr>
          </a:p>
          <a:p>
            <a:pPr marL="0" lvl="0" indent="0" algn="l">
              <a:lnSpc>
                <a:spcPct val="107000"/>
              </a:lnSpc>
              <a:buFont typeface="+mj-lt"/>
              <a:buNone/>
            </a:pPr>
            <a:r>
              <a:rPr lang="en-GB" sz="1200" i="1" dirty="0">
                <a:solidFill>
                  <a:schemeClr val="tx1"/>
                </a:solidFill>
                <a:effectLst/>
                <a:latin typeface="Trebuchet MS" panose="020B0603020202020204" pitchFamily="34" charset="0"/>
              </a:rPr>
              <a:t>Outcomes:</a:t>
            </a:r>
          </a:p>
          <a:p>
            <a:pPr algn="l" fontAlgn="base">
              <a:buNone/>
            </a:pPr>
            <a:r>
              <a:rPr lang="en-GB" sz="1200" i="1" dirty="0">
                <a:solidFill>
                  <a:schemeClr val="tx1"/>
                </a:solidFill>
                <a:effectLst/>
                <a:latin typeface="Trebuchet MS" panose="020B0603020202020204" pitchFamily="34" charset="0"/>
              </a:rPr>
              <a:t>Know where to seek advice and recognise what action needs to be taken when presented with one of the following traumas or injuries.  </a:t>
            </a:r>
            <a:endParaRPr lang="en-GB" sz="1400" i="1" dirty="0">
              <a:solidFill>
                <a:schemeClr val="tx1"/>
              </a:solidFill>
              <a:effectLst/>
              <a:latin typeface="Trebuchet MS" panose="020B0603020202020204" pitchFamily="34" charset="0"/>
            </a:endParaRPr>
          </a:p>
          <a:p>
            <a:pPr marL="342900" lvl="0" indent="-342900" algn="l" fontAlgn="base">
              <a:buFont typeface="+mj-lt"/>
              <a:buAutoNum type="alphaLcParenR"/>
            </a:pPr>
            <a:r>
              <a:rPr lang="en-GB" sz="1200" i="1" dirty="0">
                <a:solidFill>
                  <a:schemeClr val="tx1"/>
                </a:solidFill>
                <a:effectLst/>
                <a:latin typeface="Trebuchet MS" panose="020B0603020202020204" pitchFamily="34" charset="0"/>
              </a:rPr>
              <a:t>Shock </a:t>
            </a:r>
            <a:endParaRPr lang="en-GB" sz="1400" i="1" dirty="0">
              <a:solidFill>
                <a:schemeClr val="tx1"/>
              </a:solidFill>
              <a:effectLst/>
              <a:latin typeface="Trebuchet MS" panose="020B0603020202020204" pitchFamily="34" charset="0"/>
            </a:endParaRPr>
          </a:p>
          <a:p>
            <a:pPr marL="342900" lvl="0" indent="-342900" algn="l" fontAlgn="base">
              <a:buFont typeface="+mj-lt"/>
              <a:buAutoNum type="alphaLcParenR"/>
            </a:pPr>
            <a:r>
              <a:rPr lang="en-GB" sz="1200" i="1" dirty="0">
                <a:solidFill>
                  <a:schemeClr val="tx1"/>
                </a:solidFill>
                <a:effectLst/>
                <a:latin typeface="Trebuchet MS" panose="020B0603020202020204" pitchFamily="34" charset="0"/>
              </a:rPr>
              <a:t>Bleeding *</a:t>
            </a:r>
            <a:endParaRPr lang="en-GB" sz="1400" i="1" dirty="0">
              <a:solidFill>
                <a:schemeClr val="tx1"/>
              </a:solidFill>
              <a:effectLst/>
              <a:latin typeface="Trebuchet MS" panose="020B0603020202020204" pitchFamily="34" charset="0"/>
            </a:endParaRPr>
          </a:p>
          <a:p>
            <a:pPr marL="342900" lvl="0" indent="-342900" algn="l" fontAlgn="base">
              <a:buFont typeface="+mj-lt"/>
              <a:buAutoNum type="alphaLcParenR"/>
            </a:pPr>
            <a:r>
              <a:rPr lang="en-GB" sz="1200" i="1" dirty="0">
                <a:solidFill>
                  <a:schemeClr val="tx1"/>
                </a:solidFill>
                <a:effectLst/>
                <a:latin typeface="Trebuchet MS" panose="020B0603020202020204" pitchFamily="34" charset="0"/>
              </a:rPr>
              <a:t>Fractures and sprains *</a:t>
            </a:r>
            <a:endParaRPr lang="en-GB" sz="1400" i="1" dirty="0">
              <a:solidFill>
                <a:schemeClr val="tx1"/>
              </a:solidFill>
              <a:effectLst/>
              <a:latin typeface="Trebuchet MS" panose="020B0603020202020204" pitchFamily="34" charset="0"/>
            </a:endParaRPr>
          </a:p>
          <a:p>
            <a:pPr marL="342900" lvl="0" indent="-342900" algn="l" fontAlgn="base">
              <a:buFont typeface="+mj-lt"/>
              <a:buAutoNum type="alphaLcParenR"/>
            </a:pPr>
            <a:r>
              <a:rPr lang="en-GB" sz="1200" i="1" dirty="0">
                <a:solidFill>
                  <a:schemeClr val="tx1"/>
                </a:solidFill>
                <a:effectLst/>
                <a:latin typeface="Trebuchet MS" panose="020B0603020202020204" pitchFamily="34" charset="0"/>
              </a:rPr>
              <a:t>Head injury </a:t>
            </a:r>
            <a:endParaRPr lang="en-GB" sz="1400" i="1" dirty="0">
              <a:solidFill>
                <a:schemeClr val="tx1"/>
              </a:solidFill>
              <a:effectLst/>
              <a:latin typeface="Trebuchet MS" panose="020B0603020202020204" pitchFamily="34" charset="0"/>
            </a:endParaRPr>
          </a:p>
          <a:p>
            <a:pPr marL="342900" lvl="0" indent="-342900" algn="l" fontAlgn="base">
              <a:buFont typeface="+mj-lt"/>
              <a:buAutoNum type="alphaLcParenR"/>
            </a:pPr>
            <a:r>
              <a:rPr lang="en-GB" sz="1200" i="1" dirty="0">
                <a:solidFill>
                  <a:schemeClr val="tx1"/>
                </a:solidFill>
                <a:effectLst/>
                <a:latin typeface="Trebuchet MS" panose="020B0603020202020204" pitchFamily="34" charset="0"/>
              </a:rPr>
              <a:t>Dental incidents </a:t>
            </a:r>
            <a:endParaRPr lang="en-GB" sz="1400" i="1" dirty="0">
              <a:solidFill>
                <a:schemeClr val="tx1"/>
              </a:solidFill>
              <a:effectLst/>
              <a:latin typeface="Trebuchet MS" panose="020B0603020202020204" pitchFamily="34" charset="0"/>
            </a:endParaRPr>
          </a:p>
          <a:p>
            <a:pPr marL="342900" lvl="0" indent="-342900" algn="l" fontAlgn="base">
              <a:buFont typeface="+mj-lt"/>
              <a:buAutoNum type="alphaLcParenR"/>
            </a:pPr>
            <a:r>
              <a:rPr lang="en-GB" sz="1200" i="1" dirty="0">
                <a:solidFill>
                  <a:schemeClr val="tx1"/>
                </a:solidFill>
                <a:effectLst/>
                <a:latin typeface="Trebuchet MS" panose="020B0603020202020204" pitchFamily="34" charset="0"/>
              </a:rPr>
              <a:t>Burns </a:t>
            </a:r>
            <a:endParaRPr lang="en-GB" sz="1400" i="1" dirty="0">
              <a:solidFill>
                <a:schemeClr val="tx1"/>
              </a:solidFill>
              <a:effectLst/>
              <a:latin typeface="Trebuchet MS" panose="020B0603020202020204" pitchFamily="34" charset="0"/>
              <a:ea typeface="Times New Roman" panose="02020603050405020304" pitchFamily="18" charset="0"/>
            </a:endParaRPr>
          </a:p>
          <a:p>
            <a:pPr marL="0" lvl="0" indent="0" algn="l">
              <a:lnSpc>
                <a:spcPct val="107000"/>
              </a:lnSpc>
              <a:buFont typeface="+mj-lt"/>
              <a:buNone/>
            </a:pPr>
            <a:endParaRPr lang="en-GB" sz="1200" dirty="0">
              <a:solidFill>
                <a:schemeClr val="tx1"/>
              </a:solidFill>
              <a:effectLst/>
              <a:latin typeface="Trebuchet MS" panose="020B0603020202020204" pitchFamily="34" charset="0"/>
            </a:endParaRPr>
          </a:p>
          <a:p>
            <a:pPr>
              <a:buSzPct val="25000"/>
              <a:buNone/>
            </a:pPr>
            <a:endParaRPr lang="en-GB" i="1" dirty="0"/>
          </a:p>
          <a:p>
            <a:pPr>
              <a:buSzPct val="25000"/>
              <a:buNone/>
            </a:pPr>
            <a:r>
              <a:rPr lang="en-GB" sz="1200" b="1" i="0" u="none" strike="noStrike" kern="1200" cap="none" dirty="0">
                <a:solidFill>
                  <a:schemeClr val="dk1"/>
                </a:solidFill>
                <a:effectLst/>
                <a:latin typeface="Calibri"/>
                <a:cs typeface="Calibri"/>
                <a:sym typeface="Calibri"/>
              </a:rPr>
              <a:t>With a focus on the Trauma and Injury syllabus areas. Ask the participants what first aid scenarios they would currently feel confident dealing with. </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It is important to acknowledge that some may be attending first aid training for the first time, and others may be refreshing their knowledge and understanding. </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For those who have attended first aid training before - Ask how the training they had been on before prepared them for an accident or incident.</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For those new to first aid - ask then what they are hoping to achieve training.</a:t>
            </a: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6</a:t>
            </a:fld>
            <a:endParaRPr lang="en-GB"/>
          </a:p>
        </p:txBody>
      </p:sp>
    </p:spTree>
    <p:extLst>
      <p:ext uri="{BB962C8B-B14F-4D97-AF65-F5344CB8AC3E}">
        <p14:creationId xmlns:p14="http://schemas.microsoft.com/office/powerpoint/2010/main" val="277607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sz="1200" b="1" i="0" u="none" strike="noStrike" kern="1200" cap="none" dirty="0">
                <a:solidFill>
                  <a:schemeClr val="dk1"/>
                </a:solidFill>
                <a:effectLst/>
                <a:latin typeface="Calibri"/>
                <a:cs typeface="Calibri"/>
                <a:sym typeface="Calibri"/>
              </a:rPr>
              <a:t>Timings: 5 minutes</a:t>
            </a:r>
          </a:p>
          <a:p>
            <a:pPr>
              <a:buSzPct val="25000"/>
              <a:buNone/>
            </a:pPr>
            <a:r>
              <a:rPr lang="en-GB" sz="1200" b="1" i="0" u="none" strike="noStrike" kern="1200" cap="none" dirty="0">
                <a:solidFill>
                  <a:schemeClr val="dk1"/>
                </a:solidFill>
                <a:effectLst/>
                <a:latin typeface="Calibri"/>
                <a:cs typeface="Calibri"/>
                <a:sym typeface="Calibri"/>
              </a:rPr>
              <a:t> </a:t>
            </a:r>
          </a:p>
          <a:p>
            <a:pPr>
              <a:buSzPct val="25000"/>
              <a:buNone/>
            </a:pPr>
            <a:r>
              <a:rPr lang="en-GB" sz="1200" b="1" i="0" u="none" strike="noStrike" kern="1200" cap="none" dirty="0">
                <a:solidFill>
                  <a:schemeClr val="dk1"/>
                </a:solidFill>
                <a:effectLst/>
                <a:latin typeface="Calibri"/>
                <a:cs typeface="Calibri"/>
                <a:sym typeface="Calibri"/>
              </a:rPr>
              <a:t>With a focus on the Trauma and Injury syllabus areas. Ask the participants what 1</a:t>
            </a:r>
            <a:r>
              <a:rPr lang="en-GB" sz="1200" b="1" i="0" u="none" strike="noStrike" kern="1200" cap="none" baseline="30000" dirty="0">
                <a:solidFill>
                  <a:schemeClr val="dk1"/>
                </a:solidFill>
                <a:effectLst/>
                <a:latin typeface="Calibri"/>
                <a:cs typeface="Calibri"/>
                <a:sym typeface="Calibri"/>
              </a:rPr>
              <a:t>st</a:t>
            </a:r>
            <a:r>
              <a:rPr lang="en-GB" sz="1200" b="1" i="0" u="none" strike="noStrike" kern="1200" cap="none" dirty="0">
                <a:solidFill>
                  <a:schemeClr val="dk1"/>
                </a:solidFill>
                <a:effectLst/>
                <a:latin typeface="Calibri"/>
                <a:cs typeface="Calibri"/>
                <a:sym typeface="Calibri"/>
              </a:rPr>
              <a:t> Aid scenarios they would currently feel confident dealing with. </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It is important to acknowledge that some may be attending first aid training for the first time, and others may be refreshing their knowledge and understanding. </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For those who have attended first aid training before - Ask how the training they had been on before prepared them for an accident or incident.</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For those new to first aid - ask then what they are hoping to achieve training.</a:t>
            </a:r>
          </a:p>
          <a:p>
            <a:pPr>
              <a:buSzPct val="25000"/>
              <a:buNone/>
            </a:pPr>
            <a:endParaRPr lang="en-GB" sz="1200" b="0"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If you are using a platform with a whiteboard feature, this will be a good place to catch this information. If not, general conversation or using the text box will work too. There are areas further in the training that require interaction, so it’s important to get them ready and into the training early. </a:t>
            </a:r>
            <a:endParaRPr lang="en-GB" b="1"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7</a:t>
            </a:fld>
            <a:endParaRPr lang="en-GB"/>
          </a:p>
        </p:txBody>
      </p:sp>
    </p:spTree>
    <p:extLst>
      <p:ext uri="{BB962C8B-B14F-4D97-AF65-F5344CB8AC3E}">
        <p14:creationId xmlns:p14="http://schemas.microsoft.com/office/powerpoint/2010/main" val="183846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b="1" dirty="0"/>
              <a:t>Trainers notes</a:t>
            </a:r>
          </a:p>
          <a:p>
            <a:pPr>
              <a:buSzPct val="25000"/>
              <a:buNone/>
            </a:pPr>
            <a:endParaRPr lang="en-GB" b="1" dirty="0"/>
          </a:p>
          <a:p>
            <a:pPr>
              <a:buSzPct val="25000"/>
              <a:buNone/>
            </a:pPr>
            <a:r>
              <a:rPr lang="en-GB" b="1" dirty="0"/>
              <a:t>Timings: 5 minutes</a:t>
            </a:r>
          </a:p>
          <a:p>
            <a:pPr>
              <a:buSzPct val="25000"/>
              <a:buNone/>
            </a:pPr>
            <a:endParaRPr lang="en-GB" dirty="0"/>
          </a:p>
          <a:p>
            <a:pPr algn="l">
              <a:lnSpc>
                <a:spcPts val="905"/>
              </a:lnSpc>
              <a:spcAft>
                <a:spcPts val="500"/>
              </a:spcAft>
              <a:buNone/>
            </a:pP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This may involve sending someone to telephone for the emergency services or letting a parent/carer know that a minor incident (</a:t>
            </a:r>
            <a:r>
              <a:rPr lang="en-GB" sz="1200" dirty="0" err="1">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eg</a:t>
            </a:r>
            <a:r>
              <a:rPr lang="en-GB"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rPr>
              <a:t> grazed knee) has taken place. </a:t>
            </a:r>
          </a:p>
          <a:p>
            <a:pPr algn="l">
              <a:lnSpc>
                <a:spcPts val="905"/>
              </a:lnSpc>
              <a:spcAft>
                <a:spcPts val="500"/>
              </a:spcAft>
              <a:buNone/>
            </a:pPr>
            <a:endParaRPr lang="en-GB" sz="1200" dirty="0">
              <a:solidFill>
                <a:srgbClr val="000000"/>
              </a:solidFill>
              <a:effectLst/>
              <a:latin typeface="Trebuchet MS" panose="020B0603020202020204" pitchFamily="34" charset="0"/>
              <a:ea typeface="Calibri" panose="020F0502020204030204" pitchFamily="34" charset="0"/>
            </a:endParaRPr>
          </a:p>
          <a:p>
            <a:pPr algn="l">
              <a:lnSpc>
                <a:spcPts val="905"/>
              </a:lnSpc>
              <a:spcAft>
                <a:spcPts val="500"/>
              </a:spcAft>
              <a:buNone/>
            </a:pPr>
            <a:r>
              <a:rPr lang="en-GB" sz="1800" dirty="0">
                <a:effectLst/>
                <a:latin typeface="Calibri" panose="020F0502020204030204" pitchFamily="34" charset="0"/>
                <a:ea typeface="Calibri" panose="020F0502020204030204" pitchFamily="34" charset="0"/>
              </a:rPr>
              <a:t>In a serious emergency, it is important to get help as quickly as possible. Either phone yourself or ask someone you trust to call 999 or 112. The call handler will ask you a set of questions to ensure you get the help you need. It is important to be able to give an accurate location. </a:t>
            </a:r>
          </a:p>
          <a:p>
            <a:pPr algn="l">
              <a:lnSpc>
                <a:spcPts val="905"/>
              </a:lnSpc>
              <a:spcAft>
                <a:spcPts val="500"/>
              </a:spcAft>
              <a:buNone/>
            </a:pPr>
            <a:endParaRPr lang="en-GB" sz="1800" dirty="0">
              <a:effectLst/>
              <a:latin typeface="Calibri" panose="020F0502020204030204" pitchFamily="34" charset="0"/>
              <a:ea typeface="Calibri" panose="020F0502020204030204" pitchFamily="34" charset="0"/>
            </a:endParaRPr>
          </a:p>
          <a:p>
            <a:pPr algn="l">
              <a:lnSpc>
                <a:spcPts val="905"/>
              </a:lnSpc>
              <a:spcAft>
                <a:spcPts val="500"/>
              </a:spcAft>
              <a:buNone/>
            </a:pPr>
            <a:r>
              <a:rPr lang="en-GB" sz="1800" dirty="0">
                <a:effectLst/>
                <a:latin typeface="Calibri" panose="020F0502020204030204" pitchFamily="34" charset="0"/>
                <a:ea typeface="Calibri" panose="020F0502020204030204" pitchFamily="34" charset="0"/>
              </a:rPr>
              <a:t>You may need to know the postcode, know local landmarks or use the What3words app.</a:t>
            </a:r>
          </a:p>
          <a:p>
            <a:pPr algn="l">
              <a:lnSpc>
                <a:spcPts val="905"/>
              </a:lnSpc>
              <a:spcAft>
                <a:spcPts val="500"/>
              </a:spcAft>
              <a:buNone/>
            </a:pPr>
            <a:endParaRPr lang="en-GB" sz="1800" dirty="0">
              <a:effectLst/>
              <a:latin typeface="Calibri" panose="020F0502020204030204" pitchFamily="34" charset="0"/>
              <a:ea typeface="Calibri" panose="020F0502020204030204" pitchFamily="34" charset="0"/>
            </a:endParaRPr>
          </a:p>
          <a:p>
            <a:pPr algn="l">
              <a:lnSpc>
                <a:spcPts val="905"/>
              </a:lnSpc>
              <a:spcAft>
                <a:spcPts val="500"/>
              </a:spcAft>
              <a:buNone/>
            </a:pPr>
            <a:r>
              <a:rPr lang="en-GB" sz="1800" dirty="0">
                <a:effectLst/>
                <a:latin typeface="Calibri" panose="020F0502020204030204" pitchFamily="34" charset="0"/>
                <a:ea typeface="Calibri" panose="020F0502020204030204" pitchFamily="34" charset="0"/>
              </a:rPr>
              <a:t>In less urgent situations (including for conditions </a:t>
            </a:r>
            <a:r>
              <a:rPr lang="en-GB" sz="1800" dirty="0" err="1">
                <a:effectLst/>
                <a:latin typeface="Calibri" panose="020F0502020204030204" pitchFamily="34" charset="0"/>
                <a:ea typeface="Calibri" panose="020F0502020204030204" pitchFamily="34" charset="0"/>
              </a:rPr>
              <a:t>e.g</a:t>
            </a:r>
            <a:r>
              <a:rPr lang="en-GB" sz="1800" dirty="0">
                <a:effectLst/>
                <a:latin typeface="Calibri" panose="020F0502020204030204" pitchFamily="34" charset="0"/>
                <a:ea typeface="Calibri" panose="020F0502020204030204" pitchFamily="34" charset="0"/>
              </a:rPr>
              <a:t> ticks, insect bites, headache, that were previously covered in 1</a:t>
            </a:r>
            <a:r>
              <a:rPr lang="en-GB" sz="1800" baseline="30000" dirty="0">
                <a:effectLst/>
                <a:latin typeface="Calibri" panose="020F0502020204030204" pitchFamily="34" charset="0"/>
                <a:ea typeface="Calibri" panose="020F0502020204030204" pitchFamily="34" charset="0"/>
              </a:rPr>
              <a:t>st</a:t>
            </a:r>
            <a:r>
              <a:rPr lang="en-GB" sz="1800" dirty="0">
                <a:effectLst/>
                <a:latin typeface="Calibri" panose="020F0502020204030204" pitchFamily="34" charset="0"/>
                <a:ea typeface="Calibri" panose="020F0502020204030204" pitchFamily="34" charset="0"/>
              </a:rPr>
              <a:t> Response course) there are other places you can look for help:</a:t>
            </a:r>
          </a:p>
          <a:p>
            <a:pPr marL="457200"/>
            <a:r>
              <a:rPr lang="en-GB" sz="1800" dirty="0">
                <a:effectLst/>
                <a:latin typeface="Calibri" panose="020F0502020204030204" pitchFamily="34" charset="0"/>
                <a:ea typeface="Calibri" panose="020F0502020204030204" pitchFamily="34" charset="0"/>
              </a:rPr>
              <a:t>NHS 111 service – by phone. They will ask questions to ensure you are directed to the correct help. They can call a 999 ambulance, or help book an out of hours GP appointment or direct you to an urgent dentist. </a:t>
            </a:r>
          </a:p>
          <a:p>
            <a:pPr marL="457200"/>
            <a:r>
              <a:rPr lang="en-GB" sz="1800" dirty="0">
                <a:effectLst/>
                <a:latin typeface="Calibri" panose="020F0502020204030204" pitchFamily="34" charset="0"/>
                <a:ea typeface="Calibri" panose="020F0502020204030204" pitchFamily="34" charset="0"/>
              </a:rPr>
              <a:t>NHS 111 website</a:t>
            </a:r>
          </a:p>
          <a:p>
            <a:pPr marL="457200"/>
            <a:r>
              <a:rPr lang="en-GB" sz="1800" dirty="0">
                <a:effectLst/>
                <a:latin typeface="Calibri" panose="020F0502020204030204" pitchFamily="34" charset="0"/>
                <a:ea typeface="Calibri" panose="020F0502020204030204" pitchFamily="34" charset="0"/>
              </a:rPr>
              <a:t>Local minor injury unit</a:t>
            </a:r>
          </a:p>
          <a:p>
            <a:pPr marL="457200"/>
            <a:r>
              <a:rPr lang="en-GB" sz="1800" dirty="0">
                <a:effectLst/>
                <a:latin typeface="Calibri" panose="020F0502020204030204" pitchFamily="34" charset="0"/>
                <a:ea typeface="Calibri" panose="020F0502020204030204" pitchFamily="34" charset="0"/>
              </a:rPr>
              <a:t>Pharmacy</a:t>
            </a:r>
          </a:p>
          <a:p>
            <a:pPr marL="457200"/>
            <a:r>
              <a:rPr lang="en-GB" sz="1800" dirty="0">
                <a:effectLst/>
                <a:latin typeface="Calibri" panose="020F0502020204030204" pitchFamily="34" charset="0"/>
                <a:ea typeface="Calibri" panose="020F0502020204030204" pitchFamily="34" charset="0"/>
              </a:rPr>
              <a:t>Resources on GG Learning Platform</a:t>
            </a:r>
          </a:p>
          <a:p>
            <a:pPr marL="457200"/>
            <a:r>
              <a:rPr lang="en-GB" sz="1800" dirty="0">
                <a:effectLst/>
                <a:latin typeface="Calibri" panose="020F0502020204030204" pitchFamily="34" charset="0"/>
                <a:ea typeface="Calibri" panose="020F0502020204030204" pitchFamily="34" charset="0"/>
              </a:rPr>
              <a:t>An up to date first aid manual (recommended Dorling Kindersley  - authorised manual of St John Ambulance, St Andrew’s First Aid and the British Red Cross)</a:t>
            </a:r>
          </a:p>
          <a:p>
            <a:pPr marL="457200"/>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Consider whether in a less urgent situation an alternative method of transport could be used instead of an emergency ambulance. This may include calling parents/carers to take patient in their car</a:t>
            </a:r>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8</a:t>
            </a:fld>
            <a:endParaRPr lang="en-GB"/>
          </a:p>
        </p:txBody>
      </p:sp>
    </p:spTree>
    <p:extLst>
      <p:ext uri="{BB962C8B-B14F-4D97-AF65-F5344CB8AC3E}">
        <p14:creationId xmlns:p14="http://schemas.microsoft.com/office/powerpoint/2010/main" val="287812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Trainers notes: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u="none" strike="noStrike" kern="1200" cap="none" dirty="0">
                <a:solidFill>
                  <a:schemeClr val="dk1"/>
                </a:solidFill>
                <a:effectLst/>
                <a:latin typeface="Calibri"/>
                <a:ea typeface="Calibri"/>
                <a:cs typeface="Calibri"/>
                <a:sym typeface="Calibri"/>
              </a:rPr>
              <a:t>Timings: 4minutes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What is shock?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Shock is a life-threatening condition when the circulatory system fails and the vital organs fail to get an adequate supply of oxygen.</a:t>
            </a:r>
          </a:p>
          <a:p>
            <a:endParaRPr lang="en-GB" dirty="0"/>
          </a:p>
          <a:p>
            <a:pPr>
              <a:buNone/>
            </a:pPr>
            <a:endParaRPr lang="en-GB" sz="1200" b="1" i="0" u="none" strike="noStrike" kern="1200" cap="none" dirty="0">
              <a:solidFill>
                <a:schemeClr val="dk1"/>
              </a:solidFill>
              <a:effectLst/>
              <a:latin typeface="Calibri"/>
              <a:cs typeface="Calibri"/>
              <a:sym typeface="Calibri"/>
            </a:endParaRPr>
          </a:p>
          <a:p>
            <a:pPr>
              <a:lnSpc>
                <a:spcPct val="107000"/>
              </a:lnSpc>
              <a:spcAft>
                <a:spcPts val="800"/>
              </a:spcAft>
              <a:buNone/>
            </a:pPr>
            <a:r>
              <a:rPr lang="en-GB" b="1" i="0" dirty="0"/>
              <a:t>Ask participants what they think causes shock? </a:t>
            </a:r>
            <a:r>
              <a:rPr lang="en-GB" sz="1200" b="1" i="0" u="none" strike="noStrike" kern="1200" cap="none" dirty="0">
                <a:solidFill>
                  <a:schemeClr val="dk1"/>
                </a:solidFill>
                <a:effectLst/>
                <a:latin typeface="Calibri"/>
                <a:ea typeface="Calibri" panose="020F0502020204030204" pitchFamily="34" charset="0"/>
                <a:cs typeface="Calibri"/>
                <a:sym typeface="Calibri"/>
              </a:rPr>
              <a:t>Ask them to feedback either verbally or in the chat. </a:t>
            </a:r>
          </a:p>
          <a:p>
            <a:pPr>
              <a:lnSpc>
                <a:spcPct val="107000"/>
              </a:lnSpc>
              <a:spcAft>
                <a:spcPts val="800"/>
              </a:spcAft>
              <a:buNone/>
            </a:pPr>
            <a:endParaRPr lang="en-GB" sz="1200" b="1" i="0" u="none" strike="noStrike" kern="1200" cap="none" dirty="0">
              <a:solidFill>
                <a:schemeClr val="dk1"/>
              </a:solidFill>
              <a:effectLst/>
              <a:latin typeface="Calibri"/>
              <a:ea typeface="Calibri" panose="020F0502020204030204" pitchFamily="34" charset="0"/>
              <a:cs typeface="Calibri"/>
              <a:sym typeface="Calibri"/>
            </a:endParaRPr>
          </a:p>
          <a:p>
            <a:pPr>
              <a:lnSpc>
                <a:spcPct val="107000"/>
              </a:lnSpc>
              <a:spcAft>
                <a:spcPts val="800"/>
              </a:spcAft>
              <a:buNone/>
            </a:pPr>
            <a:r>
              <a:rPr lang="en-GB" sz="1200" b="1" i="0" u="none" strike="noStrike" kern="1200" cap="none" dirty="0">
                <a:solidFill>
                  <a:schemeClr val="dk1"/>
                </a:solidFill>
                <a:effectLst/>
                <a:latin typeface="Calibri"/>
                <a:ea typeface="Calibri" panose="020F0502020204030204" pitchFamily="34" charset="0"/>
                <a:cs typeface="Calibri"/>
                <a:sym typeface="Calibri"/>
              </a:rPr>
              <a:t>If you are using a whiteboard feature, you could use that during this exercise.</a:t>
            </a:r>
          </a:p>
          <a:p>
            <a:pPr>
              <a:lnSpc>
                <a:spcPct val="107000"/>
              </a:lnSpc>
              <a:spcAft>
                <a:spcPts val="800"/>
              </a:spcAft>
              <a:buNone/>
            </a:pPr>
            <a:endParaRPr lang="en-GB" sz="1200" b="1" i="0" u="none" strike="noStrike" kern="1200" cap="none" dirty="0">
              <a:solidFill>
                <a:schemeClr val="dk1"/>
              </a:solidFill>
              <a:effectLst/>
              <a:latin typeface="Calibri"/>
              <a:cs typeface="Calibri"/>
              <a:sym typeface="Calibri"/>
            </a:endParaRPr>
          </a:p>
          <a:p>
            <a:pPr>
              <a:lnSpc>
                <a:spcPct val="107000"/>
              </a:lnSpc>
              <a:spcAft>
                <a:spcPts val="800"/>
              </a:spcAft>
              <a:buNone/>
            </a:pPr>
            <a:r>
              <a:rPr lang="en-GB" sz="1200" b="1" i="0" u="none" strike="noStrike" kern="1200" cap="none" dirty="0">
                <a:solidFill>
                  <a:schemeClr val="dk1"/>
                </a:solidFill>
                <a:effectLst/>
                <a:latin typeface="Calibri"/>
                <a:cs typeface="Calibri"/>
                <a:sym typeface="Calibri"/>
              </a:rPr>
              <a:t>The answers are on the next slide.</a:t>
            </a:r>
            <a:endParaRPr lang="en-GB" b="1" i="0"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9</a:t>
            </a:fld>
            <a:endParaRPr lang="en-GB"/>
          </a:p>
        </p:txBody>
      </p:sp>
    </p:spTree>
    <p:extLst>
      <p:ext uri="{BB962C8B-B14F-4D97-AF65-F5344CB8AC3E}">
        <p14:creationId xmlns:p14="http://schemas.microsoft.com/office/powerpoint/2010/main" val="308250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b="1" u="sng" dirty="0"/>
              <a:t>Trainers notes</a:t>
            </a:r>
          </a:p>
          <a:p>
            <a:pPr>
              <a:buSzPct val="25000"/>
              <a:buNone/>
            </a:pPr>
            <a:endParaRPr lang="en-GB" b="1" u="sng" dirty="0"/>
          </a:p>
          <a:p>
            <a:pPr>
              <a:buNone/>
            </a:pPr>
            <a:r>
              <a:rPr lang="en-GB" sz="1200" b="1" i="0" u="none" strike="noStrike" kern="1200" cap="none" dirty="0">
                <a:solidFill>
                  <a:schemeClr val="dk1"/>
                </a:solidFill>
                <a:effectLst/>
                <a:latin typeface="Calibri"/>
                <a:ea typeface="Calibri"/>
                <a:cs typeface="Calibri"/>
                <a:sym typeface="Calibri"/>
              </a:rPr>
              <a:t>Timings: 3 minutes</a:t>
            </a:r>
          </a:p>
          <a:p>
            <a:pPr>
              <a:buNone/>
            </a:pPr>
            <a:endParaRPr lang="en-GB" sz="1200" b="1" i="0" u="none" strike="noStrike" kern="1200" cap="none" dirty="0">
              <a:solidFill>
                <a:schemeClr val="dk1"/>
              </a:solidFill>
              <a:effectLst/>
              <a:latin typeface="Calibri"/>
              <a:cs typeface="Calibri"/>
              <a:sym typeface="Calibri"/>
            </a:endParaRPr>
          </a:p>
          <a:p>
            <a:pPr>
              <a:buSzPct val="25000"/>
              <a:buNone/>
            </a:pPr>
            <a:r>
              <a:rPr lang="en-GB" b="1" dirty="0"/>
              <a:t>After participants have shared ideas, cover all the signs and symptoms, causes and treatment of shock. </a:t>
            </a:r>
          </a:p>
          <a:p>
            <a:pPr>
              <a:lnSpc>
                <a:spcPct val="107000"/>
              </a:lnSpc>
              <a:spcAft>
                <a:spcPts val="800"/>
              </a:spcAft>
              <a:buNone/>
            </a:pPr>
            <a:endParaRPr lang="en-GB" sz="1200" b="1" i="0" u="none" strike="noStrike" kern="1200" cap="none" dirty="0">
              <a:solidFill>
                <a:schemeClr val="dk1"/>
              </a:solidFill>
              <a:effectLst/>
              <a:latin typeface="Calibri"/>
              <a:ea typeface="Calibri" panose="020F0502020204030204" pitchFamily="34" charset="0"/>
              <a:cs typeface="Calibri"/>
              <a:sym typeface="Calibri"/>
            </a:endParaRPr>
          </a:p>
          <a:p>
            <a:pPr>
              <a:lnSpc>
                <a:spcPct val="107000"/>
              </a:lnSpc>
              <a:spcAft>
                <a:spcPts val="800"/>
              </a:spcAft>
              <a:buNone/>
            </a:pPr>
            <a:r>
              <a:rPr lang="en-GB" sz="1200" b="1" i="0" u="none" strike="noStrike" kern="1200" cap="none" dirty="0">
                <a:solidFill>
                  <a:schemeClr val="dk1"/>
                </a:solidFill>
                <a:effectLst/>
                <a:latin typeface="Calibri"/>
                <a:ea typeface="Calibri" panose="020F0502020204030204" pitchFamily="34" charset="0"/>
                <a:cs typeface="Calibri"/>
                <a:sym typeface="Calibri"/>
              </a:rPr>
              <a:t>If you are using a whiteboard feature, you could use that during this exercise.</a:t>
            </a:r>
          </a:p>
          <a:p>
            <a:pPr>
              <a:lnSpc>
                <a:spcPct val="107000"/>
              </a:lnSpc>
              <a:spcAft>
                <a:spcPts val="800"/>
              </a:spcAft>
              <a:buNone/>
            </a:pPr>
            <a:endParaRPr lang="en-GB" b="1" u="sng" dirty="0"/>
          </a:p>
          <a:p>
            <a:pPr>
              <a:buSzPct val="25000"/>
              <a:buNone/>
            </a:pPr>
            <a:endParaRPr lang="en-GB" dirty="0"/>
          </a:p>
          <a:p>
            <a:pPr>
              <a:lnSpc>
                <a:spcPct val="107000"/>
              </a:lnSpc>
              <a:spcAft>
                <a:spcPts val="800"/>
              </a:spcAft>
              <a:buNone/>
            </a:pPr>
            <a:r>
              <a:rPr lang="en-GB" sz="1200" b="0" i="0" dirty="0">
                <a:effectLst/>
                <a:latin typeface="Trebuchet MS" panose="020B0603020202020204" pitchFamily="34" charset="0"/>
                <a:ea typeface="Calibri" panose="020F0502020204030204" pitchFamily="34" charset="0"/>
                <a:cs typeface="Times New Roman" panose="02020603050405020304" pitchFamily="18" charset="0"/>
              </a:rPr>
              <a:t>Causes of shock </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Severe blood loss is most common cause</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Loss of other fluids – diarrhoea and vomiting, burns</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Heart attack or heart failure</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Septic shock – overwhelming infection</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Anaphylaxis</a:t>
            </a:r>
          </a:p>
          <a:p>
            <a:pPr marL="342900" lvl="0" indent="-342900">
              <a:lnSpc>
                <a:spcPct val="107000"/>
              </a:lnSpc>
              <a:spcAft>
                <a:spcPts val="800"/>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Spinal Cord Injury – neurogenic shock</a:t>
            </a: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10</a:t>
            </a:fld>
            <a:endParaRPr lang="en-GB"/>
          </a:p>
        </p:txBody>
      </p:sp>
    </p:spTree>
    <p:extLst>
      <p:ext uri="{BB962C8B-B14F-4D97-AF65-F5344CB8AC3E}">
        <p14:creationId xmlns:p14="http://schemas.microsoft.com/office/powerpoint/2010/main" val="3318553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5C4C03F-6E1B-49F1-A1EB-834155268DDF}"/>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a:p>
        </p:txBody>
      </p:sp>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719138" y="1961228"/>
            <a:ext cx="3780000" cy="2520000"/>
          </a:xfrm>
        </p:spPr>
        <p:txBody>
          <a:bodyPr anchor="b"/>
          <a:lstStyle>
            <a:lvl1pPr algn="l">
              <a:defRPr sz="4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719138" y="4680001"/>
            <a:ext cx="3600000" cy="1485850"/>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lvl1pPr>
              <a:defRPr>
                <a:solidFill>
                  <a:schemeClr val="bg1"/>
                </a:solidFill>
              </a:defRPr>
            </a:lvl1pPr>
          </a:lstStyle>
          <a:p>
            <a:r>
              <a:rPr lang="en-US"/>
              <a:t>V.3 Sept 2023</a:t>
            </a:r>
            <a:endParaRPr lang="en-GB"/>
          </a:p>
        </p:txBody>
      </p:sp>
      <p:sp>
        <p:nvSpPr>
          <p:cNvPr id="17" name="TextBox 16">
            <a:extLst>
              <a:ext uri="{FF2B5EF4-FFF2-40B4-BE49-F238E27FC236}">
                <a16:creationId xmlns:a16="http://schemas.microsoft.com/office/drawing/2014/main" id="{A1568ECD-EAD0-425E-97A6-66EEE8410882}"/>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18" name="TextBox 17">
            <a:extLst>
              <a:ext uri="{FF2B5EF4-FFF2-40B4-BE49-F238E27FC236}">
                <a16:creationId xmlns:a16="http://schemas.microsoft.com/office/drawing/2014/main" id="{BBCE5266-2C87-4E54-949E-4D0F5A5FC92D}"/>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pic>
        <p:nvPicPr>
          <p:cNvPr id="13" name="Picture 12" descr="A picture containing drawing&#10;&#10;Description automatically generated">
            <a:extLst>
              <a:ext uri="{FF2B5EF4-FFF2-40B4-BE49-F238E27FC236}">
                <a16:creationId xmlns:a16="http://schemas.microsoft.com/office/drawing/2014/main" id="{6C780FCF-28A4-407E-BB6F-1A666356FF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336" y="622468"/>
            <a:ext cx="2556000" cy="1274310"/>
          </a:xfrm>
          <a:prstGeom prst="rect">
            <a:avLst/>
          </a:prstGeom>
        </p:spPr>
      </p:pic>
    </p:spTree>
    <p:extLst>
      <p:ext uri="{BB962C8B-B14F-4D97-AF65-F5344CB8AC3E}">
        <p14:creationId xmlns:p14="http://schemas.microsoft.com/office/powerpoint/2010/main" val="2364719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larg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lvl1pPr marL="536575" indent="-536575">
              <a:lnSpc>
                <a:spcPct val="130000"/>
              </a:lnSpc>
              <a:spcBef>
                <a:spcPts val="0"/>
              </a:spcBef>
              <a:buClr>
                <a:schemeClr val="bg2"/>
              </a:buClr>
              <a:buFont typeface="+mj-lt"/>
              <a:buAutoNum type="arabicPeriod"/>
              <a:defRPr sz="4000"/>
            </a:lvl1pPr>
            <a:lvl2pPr marL="1077913" indent="-541338">
              <a:lnSpc>
                <a:spcPct val="130000"/>
              </a:lnSpc>
              <a:spcBef>
                <a:spcPts val="0"/>
              </a:spcBef>
              <a:buClr>
                <a:schemeClr val="bg2"/>
              </a:buClr>
              <a:buFont typeface="+mj-lt"/>
              <a:buAutoNum type="arabicPeriod"/>
              <a:defRPr sz="4000" b="0"/>
            </a:lvl2pPr>
            <a:lvl3pPr marL="1614488" indent="-536575">
              <a:lnSpc>
                <a:spcPct val="130000"/>
              </a:lnSpc>
              <a:spcBef>
                <a:spcPts val="0"/>
              </a:spcBef>
              <a:buClr>
                <a:schemeClr val="bg2"/>
              </a:buClr>
              <a:buFont typeface="+mj-lt"/>
              <a:buAutoNum type="arabicPeriod"/>
              <a:defRPr sz="4000"/>
            </a:lvl3pPr>
            <a:lvl4pPr marL="2151063" indent="-536575">
              <a:lnSpc>
                <a:spcPct val="130000"/>
              </a:lnSpc>
              <a:spcBef>
                <a:spcPts val="0"/>
              </a:spcBef>
              <a:buClr>
                <a:schemeClr val="bg2"/>
              </a:buClr>
              <a:buFont typeface="+mj-lt"/>
              <a:buAutoNum type="arabicPeriod"/>
              <a:defRPr sz="4000"/>
            </a:lvl4pPr>
            <a:lvl5pPr marL="2692400" indent="-542925">
              <a:lnSpc>
                <a:spcPct val="130000"/>
              </a:lnSpc>
              <a:spcBef>
                <a:spcPts val="0"/>
              </a:spcBef>
              <a:buClr>
                <a:schemeClr val="bg2"/>
              </a:buClr>
              <a:buFont typeface="+mj-lt"/>
              <a:buAutoNum type="arabicPeriod"/>
              <a:defRPr sz="4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r>
              <a:rPr lang="en-US"/>
              <a:t>V.3 Sept 2023</a:t>
            </a:r>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0" name="TextBox 9">
            <a:extLst>
              <a:ext uri="{FF2B5EF4-FFF2-40B4-BE49-F238E27FC236}">
                <a16:creationId xmlns:a16="http://schemas.microsoft.com/office/drawing/2014/main" id="{255ACC75-B422-4309-820D-A6F660A40948}"/>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452286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409C-0399-4398-B9E7-98BE05D3985B}"/>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3" y="1937563"/>
            <a:ext cx="4824000" cy="4228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40F62DBC-7912-4864-9CDB-BE890BDCD982}"/>
              </a:ext>
            </a:extLst>
          </p:cNvPr>
          <p:cNvSpPr>
            <a:spLocks noGrp="1"/>
          </p:cNvSpPr>
          <p:nvPr>
            <p:ph sz="half" idx="2"/>
          </p:nvPr>
        </p:nvSpPr>
        <p:spPr>
          <a:xfrm>
            <a:off x="6372638" y="1937564"/>
            <a:ext cx="4824000" cy="4228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US"/>
              <a:t>V.3 Sept 2023</a:t>
            </a:r>
            <a:endParaRPr lang="en-GB"/>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1" name="TextBox 10">
            <a:extLst>
              <a:ext uri="{FF2B5EF4-FFF2-40B4-BE49-F238E27FC236}">
                <a16:creationId xmlns:a16="http://schemas.microsoft.com/office/drawing/2014/main" id="{A0609FC4-BB6F-4747-830F-E7DD0322091B}"/>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420592549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5BF5B67C-1E24-4F51-B1CC-FF2F546850EC}"/>
              </a:ext>
            </a:extLst>
          </p:cNvPr>
          <p:cNvSpPr>
            <a:spLocks noGrp="1"/>
          </p:cNvSpPr>
          <p:nvPr>
            <p:ph type="pic" sz="quarter" idx="13"/>
          </p:nvPr>
        </p:nvSpPr>
        <p:spPr>
          <a:xfrm>
            <a:off x="7049786" y="-1"/>
            <a:ext cx="5146092" cy="6859596"/>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5662195 w 7984707"/>
              <a:gd name="connsiteY3" fmla="*/ 6488264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61976"/>
              <a:gd name="connsiteX1" fmla="*/ 7984707 w 7984707"/>
              <a:gd name="connsiteY1" fmla="*/ 0 h 6861976"/>
              <a:gd name="connsiteX2" fmla="*/ 7980000 w 7984707"/>
              <a:gd name="connsiteY2" fmla="*/ 6858000 h 6861976"/>
              <a:gd name="connsiteX3" fmla="*/ 5137409 w 7984707"/>
              <a:gd name="connsiteY3" fmla="*/ 6861976 h 6861976"/>
              <a:gd name="connsiteX4" fmla="*/ 0 w 7984707"/>
              <a:gd name="connsiteY4" fmla="*/ 6858000 h 6861976"/>
              <a:gd name="connsiteX5" fmla="*/ 0 w 7984707"/>
              <a:gd name="connsiteY5" fmla="*/ 6858000 h 6861976"/>
              <a:gd name="connsiteX6" fmla="*/ 1054736 w 7984707"/>
              <a:gd name="connsiteY6" fmla="*/ 0 h 6861976"/>
              <a:gd name="connsiteX0" fmla="*/ 1054736 w 7984707"/>
              <a:gd name="connsiteY0" fmla="*/ 0 h 6861976"/>
              <a:gd name="connsiteX1" fmla="*/ 7984707 w 7984707"/>
              <a:gd name="connsiteY1" fmla="*/ 0 h 6861976"/>
              <a:gd name="connsiteX2" fmla="*/ 5137409 w 7984707"/>
              <a:gd name="connsiteY2" fmla="*/ 6861976 h 6861976"/>
              <a:gd name="connsiteX3" fmla="*/ 0 w 7984707"/>
              <a:gd name="connsiteY3" fmla="*/ 6858000 h 6861976"/>
              <a:gd name="connsiteX4" fmla="*/ 0 w 7984707"/>
              <a:gd name="connsiteY4" fmla="*/ 6858000 h 6861976"/>
              <a:gd name="connsiteX5" fmla="*/ 1054736 w 7984707"/>
              <a:gd name="connsiteY5" fmla="*/ 0 h 6861976"/>
              <a:gd name="connsiteX0" fmla="*/ 1054736 w 5137409"/>
              <a:gd name="connsiteY0" fmla="*/ 0 h 6861976"/>
              <a:gd name="connsiteX1" fmla="*/ 4955260 w 5137409"/>
              <a:gd name="connsiteY1" fmla="*/ 373711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2116"/>
              <a:gd name="connsiteY0" fmla="*/ 0 h 6861976"/>
              <a:gd name="connsiteX1" fmla="*/ 5142116 w 5142116"/>
              <a:gd name="connsiteY1" fmla="*/ 3975 h 6861976"/>
              <a:gd name="connsiteX2" fmla="*/ 5137409 w 5142116"/>
              <a:gd name="connsiteY2" fmla="*/ 6861976 h 6861976"/>
              <a:gd name="connsiteX3" fmla="*/ 0 w 5142116"/>
              <a:gd name="connsiteY3" fmla="*/ 6858000 h 6861976"/>
              <a:gd name="connsiteX4" fmla="*/ 0 w 5142116"/>
              <a:gd name="connsiteY4" fmla="*/ 6858000 h 6861976"/>
              <a:gd name="connsiteX5" fmla="*/ 1054736 w 5142116"/>
              <a:gd name="connsiteY5" fmla="*/ 0 h 6861976"/>
              <a:gd name="connsiteX0" fmla="*/ 1054736 w 5137409"/>
              <a:gd name="connsiteY0" fmla="*/ 0 h 6861976"/>
              <a:gd name="connsiteX1" fmla="*/ 5006944 w 5137409"/>
              <a:gd name="connsiteY1" fmla="*/ 178903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6092"/>
              <a:gd name="connsiteY0" fmla="*/ 0 h 6861976"/>
              <a:gd name="connsiteX1" fmla="*/ 5146092 w 5146092"/>
              <a:gd name="connsiteY1" fmla="*/ 3975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0 h 6861976"/>
              <a:gd name="connsiteX1" fmla="*/ 5146092 w 5146092"/>
              <a:gd name="connsiteY1" fmla="*/ 31804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1 h 6861977"/>
              <a:gd name="connsiteX1" fmla="*/ 5146092 w 5146092"/>
              <a:gd name="connsiteY1" fmla="*/ 0 h 6861977"/>
              <a:gd name="connsiteX2" fmla="*/ 5137409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61977"/>
              <a:gd name="connsiteX1" fmla="*/ 5146092 w 5146092"/>
              <a:gd name="connsiteY1" fmla="*/ 0 h 6861977"/>
              <a:gd name="connsiteX2" fmla="*/ 5139790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58001"/>
              <a:gd name="connsiteX1" fmla="*/ 5146092 w 5146092"/>
              <a:gd name="connsiteY1" fmla="*/ 0 h 6858001"/>
              <a:gd name="connsiteX2" fmla="*/ 5020728 w 5146092"/>
              <a:gd name="connsiteY2" fmla="*/ 6823877 h 6858001"/>
              <a:gd name="connsiteX3" fmla="*/ 0 w 5146092"/>
              <a:gd name="connsiteY3" fmla="*/ 6858001 h 6858001"/>
              <a:gd name="connsiteX4" fmla="*/ 0 w 5146092"/>
              <a:gd name="connsiteY4" fmla="*/ 6858001 h 6858001"/>
              <a:gd name="connsiteX5" fmla="*/ 1054736 w 5146092"/>
              <a:gd name="connsiteY5" fmla="*/ 1 h 6858001"/>
              <a:gd name="connsiteX0" fmla="*/ 1054736 w 5146092"/>
              <a:gd name="connsiteY0" fmla="*/ 1 h 6859596"/>
              <a:gd name="connsiteX1" fmla="*/ 5146092 w 5146092"/>
              <a:gd name="connsiteY1" fmla="*/ 0 h 6859596"/>
              <a:gd name="connsiteX2" fmla="*/ 5142171 w 5146092"/>
              <a:gd name="connsiteY2" fmla="*/ 6859596 h 6859596"/>
              <a:gd name="connsiteX3" fmla="*/ 0 w 5146092"/>
              <a:gd name="connsiteY3" fmla="*/ 6858001 h 6859596"/>
              <a:gd name="connsiteX4" fmla="*/ 0 w 5146092"/>
              <a:gd name="connsiteY4" fmla="*/ 6858001 h 6859596"/>
              <a:gd name="connsiteX5" fmla="*/ 1054736 w 5146092"/>
              <a:gd name="connsiteY5" fmla="*/ 1 h 685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092" h="6859596">
                <a:moveTo>
                  <a:pt x="1054736" y="1"/>
                </a:moveTo>
                <a:lnTo>
                  <a:pt x="5146092" y="0"/>
                </a:lnTo>
                <a:cubicBezTo>
                  <a:pt x="5143198" y="2286000"/>
                  <a:pt x="5145065" y="4573596"/>
                  <a:pt x="5142171" y="6859596"/>
                </a:cubicBezTo>
                <a:lnTo>
                  <a:pt x="0" y="6858001"/>
                </a:lnTo>
                <a:lnTo>
                  <a:pt x="0" y="6858001"/>
                </a:lnTo>
                <a:lnTo>
                  <a:pt x="1054736" y="1"/>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1937563"/>
            <a:ext cx="5562843" cy="4228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US"/>
              <a:t>V.3 Sept 2023</a:t>
            </a:r>
            <a:endParaRPr lang="en-GB"/>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3" name="Title 12">
            <a:extLst>
              <a:ext uri="{FF2B5EF4-FFF2-40B4-BE49-F238E27FC236}">
                <a16:creationId xmlns:a16="http://schemas.microsoft.com/office/drawing/2014/main" id="{60D15451-75B0-42ED-AE0E-EDD2465EAFCB}"/>
              </a:ext>
            </a:extLst>
          </p:cNvPr>
          <p:cNvSpPr>
            <a:spLocks noGrp="1"/>
          </p:cNvSpPr>
          <p:nvPr>
            <p:ph type="title"/>
          </p:nvPr>
        </p:nvSpPr>
        <p:spPr>
          <a:xfrm>
            <a:off x="719138" y="549276"/>
            <a:ext cx="6840000" cy="1388288"/>
          </a:xfrm>
        </p:spPr>
        <p:txBody>
          <a:bodyPr/>
          <a:lstStyle/>
          <a:p>
            <a:r>
              <a:rPr lang="en-US"/>
              <a:t>Click to edit Master title style</a:t>
            </a:r>
            <a:endParaRPr lang="en-GB" dirty="0"/>
          </a:p>
        </p:txBody>
      </p:sp>
      <p:sp>
        <p:nvSpPr>
          <p:cNvPr id="12" name="TextBox 11">
            <a:extLst>
              <a:ext uri="{FF2B5EF4-FFF2-40B4-BE49-F238E27FC236}">
                <a16:creationId xmlns:a16="http://schemas.microsoft.com/office/drawing/2014/main" id="{AA08EC55-C983-4248-9D24-EA5AACF9FA7F}"/>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1497540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5BF5B67C-1E24-4F51-B1CC-FF2F546850EC}"/>
              </a:ext>
            </a:extLst>
          </p:cNvPr>
          <p:cNvSpPr>
            <a:spLocks noGrp="1"/>
          </p:cNvSpPr>
          <p:nvPr>
            <p:ph type="pic" sz="quarter" idx="13"/>
          </p:nvPr>
        </p:nvSpPr>
        <p:spPr>
          <a:xfrm>
            <a:off x="7049786" y="-1"/>
            <a:ext cx="5146092" cy="6859596"/>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5662195 w 7984707"/>
              <a:gd name="connsiteY3" fmla="*/ 6488264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61976"/>
              <a:gd name="connsiteX1" fmla="*/ 7984707 w 7984707"/>
              <a:gd name="connsiteY1" fmla="*/ 0 h 6861976"/>
              <a:gd name="connsiteX2" fmla="*/ 7980000 w 7984707"/>
              <a:gd name="connsiteY2" fmla="*/ 6858000 h 6861976"/>
              <a:gd name="connsiteX3" fmla="*/ 5137409 w 7984707"/>
              <a:gd name="connsiteY3" fmla="*/ 6861976 h 6861976"/>
              <a:gd name="connsiteX4" fmla="*/ 0 w 7984707"/>
              <a:gd name="connsiteY4" fmla="*/ 6858000 h 6861976"/>
              <a:gd name="connsiteX5" fmla="*/ 0 w 7984707"/>
              <a:gd name="connsiteY5" fmla="*/ 6858000 h 6861976"/>
              <a:gd name="connsiteX6" fmla="*/ 1054736 w 7984707"/>
              <a:gd name="connsiteY6" fmla="*/ 0 h 6861976"/>
              <a:gd name="connsiteX0" fmla="*/ 1054736 w 7984707"/>
              <a:gd name="connsiteY0" fmla="*/ 0 h 6861976"/>
              <a:gd name="connsiteX1" fmla="*/ 7984707 w 7984707"/>
              <a:gd name="connsiteY1" fmla="*/ 0 h 6861976"/>
              <a:gd name="connsiteX2" fmla="*/ 5137409 w 7984707"/>
              <a:gd name="connsiteY2" fmla="*/ 6861976 h 6861976"/>
              <a:gd name="connsiteX3" fmla="*/ 0 w 7984707"/>
              <a:gd name="connsiteY3" fmla="*/ 6858000 h 6861976"/>
              <a:gd name="connsiteX4" fmla="*/ 0 w 7984707"/>
              <a:gd name="connsiteY4" fmla="*/ 6858000 h 6861976"/>
              <a:gd name="connsiteX5" fmla="*/ 1054736 w 7984707"/>
              <a:gd name="connsiteY5" fmla="*/ 0 h 6861976"/>
              <a:gd name="connsiteX0" fmla="*/ 1054736 w 5137409"/>
              <a:gd name="connsiteY0" fmla="*/ 0 h 6861976"/>
              <a:gd name="connsiteX1" fmla="*/ 4955260 w 5137409"/>
              <a:gd name="connsiteY1" fmla="*/ 373711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2116"/>
              <a:gd name="connsiteY0" fmla="*/ 0 h 6861976"/>
              <a:gd name="connsiteX1" fmla="*/ 5142116 w 5142116"/>
              <a:gd name="connsiteY1" fmla="*/ 3975 h 6861976"/>
              <a:gd name="connsiteX2" fmla="*/ 5137409 w 5142116"/>
              <a:gd name="connsiteY2" fmla="*/ 6861976 h 6861976"/>
              <a:gd name="connsiteX3" fmla="*/ 0 w 5142116"/>
              <a:gd name="connsiteY3" fmla="*/ 6858000 h 6861976"/>
              <a:gd name="connsiteX4" fmla="*/ 0 w 5142116"/>
              <a:gd name="connsiteY4" fmla="*/ 6858000 h 6861976"/>
              <a:gd name="connsiteX5" fmla="*/ 1054736 w 5142116"/>
              <a:gd name="connsiteY5" fmla="*/ 0 h 6861976"/>
              <a:gd name="connsiteX0" fmla="*/ 1054736 w 5137409"/>
              <a:gd name="connsiteY0" fmla="*/ 0 h 6861976"/>
              <a:gd name="connsiteX1" fmla="*/ 5006944 w 5137409"/>
              <a:gd name="connsiteY1" fmla="*/ 178903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6092"/>
              <a:gd name="connsiteY0" fmla="*/ 0 h 6861976"/>
              <a:gd name="connsiteX1" fmla="*/ 5146092 w 5146092"/>
              <a:gd name="connsiteY1" fmla="*/ 3975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0 h 6861976"/>
              <a:gd name="connsiteX1" fmla="*/ 5146092 w 5146092"/>
              <a:gd name="connsiteY1" fmla="*/ 31804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1 h 6861977"/>
              <a:gd name="connsiteX1" fmla="*/ 5146092 w 5146092"/>
              <a:gd name="connsiteY1" fmla="*/ 0 h 6861977"/>
              <a:gd name="connsiteX2" fmla="*/ 5137409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61977"/>
              <a:gd name="connsiteX1" fmla="*/ 5146092 w 5146092"/>
              <a:gd name="connsiteY1" fmla="*/ 0 h 6861977"/>
              <a:gd name="connsiteX2" fmla="*/ 5139790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58001"/>
              <a:gd name="connsiteX1" fmla="*/ 5146092 w 5146092"/>
              <a:gd name="connsiteY1" fmla="*/ 0 h 6858001"/>
              <a:gd name="connsiteX2" fmla="*/ 5020728 w 5146092"/>
              <a:gd name="connsiteY2" fmla="*/ 6823877 h 6858001"/>
              <a:gd name="connsiteX3" fmla="*/ 0 w 5146092"/>
              <a:gd name="connsiteY3" fmla="*/ 6858001 h 6858001"/>
              <a:gd name="connsiteX4" fmla="*/ 0 w 5146092"/>
              <a:gd name="connsiteY4" fmla="*/ 6858001 h 6858001"/>
              <a:gd name="connsiteX5" fmla="*/ 1054736 w 5146092"/>
              <a:gd name="connsiteY5" fmla="*/ 1 h 6858001"/>
              <a:gd name="connsiteX0" fmla="*/ 1054736 w 5146092"/>
              <a:gd name="connsiteY0" fmla="*/ 1 h 6859596"/>
              <a:gd name="connsiteX1" fmla="*/ 5146092 w 5146092"/>
              <a:gd name="connsiteY1" fmla="*/ 0 h 6859596"/>
              <a:gd name="connsiteX2" fmla="*/ 5142171 w 5146092"/>
              <a:gd name="connsiteY2" fmla="*/ 6859596 h 6859596"/>
              <a:gd name="connsiteX3" fmla="*/ 0 w 5146092"/>
              <a:gd name="connsiteY3" fmla="*/ 6858001 h 6859596"/>
              <a:gd name="connsiteX4" fmla="*/ 0 w 5146092"/>
              <a:gd name="connsiteY4" fmla="*/ 6858001 h 6859596"/>
              <a:gd name="connsiteX5" fmla="*/ 1054736 w 5146092"/>
              <a:gd name="connsiteY5" fmla="*/ 1 h 685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092" h="6859596">
                <a:moveTo>
                  <a:pt x="1054736" y="1"/>
                </a:moveTo>
                <a:lnTo>
                  <a:pt x="5146092" y="0"/>
                </a:lnTo>
                <a:cubicBezTo>
                  <a:pt x="5143198" y="2286000"/>
                  <a:pt x="5145065" y="4573596"/>
                  <a:pt x="5142171" y="6859596"/>
                </a:cubicBezTo>
                <a:lnTo>
                  <a:pt x="0" y="6858001"/>
                </a:lnTo>
                <a:lnTo>
                  <a:pt x="0" y="6858001"/>
                </a:lnTo>
                <a:lnTo>
                  <a:pt x="1054736" y="1"/>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549275"/>
            <a:ext cx="5562843" cy="5616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US"/>
              <a:t>V.3 Sept 2023</a:t>
            </a:r>
            <a:endParaRPr lang="en-GB"/>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2" name="TextBox 11">
            <a:extLst>
              <a:ext uri="{FF2B5EF4-FFF2-40B4-BE49-F238E27FC236}">
                <a16:creationId xmlns:a16="http://schemas.microsoft.com/office/drawing/2014/main" id="{C33F80F5-54B3-4CBB-ADA4-E07ACC8D111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9216974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anel">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D395EFF-EA3F-4059-8BE7-D360B45B0337}"/>
              </a:ext>
            </a:extLst>
          </p:cNvPr>
          <p:cNvSpPr/>
          <p:nvPr userDrawn="1"/>
        </p:nvSpPr>
        <p:spPr>
          <a:xfrm>
            <a:off x="0" y="-1842"/>
            <a:ext cx="8107102" cy="6862330"/>
          </a:xfrm>
          <a:custGeom>
            <a:avLst/>
            <a:gdLst>
              <a:gd name="connsiteX0" fmla="*/ 1052623 w 5146158"/>
              <a:gd name="connsiteY0" fmla="*/ 0 h 6868633"/>
              <a:gd name="connsiteX1" fmla="*/ 0 w 5146158"/>
              <a:gd name="connsiteY1" fmla="*/ 6868633 h 6868633"/>
              <a:gd name="connsiteX2" fmla="*/ 5146158 w 5146158"/>
              <a:gd name="connsiteY2" fmla="*/ 6847367 h 6868633"/>
              <a:gd name="connsiteX3" fmla="*/ 5146158 w 5146158"/>
              <a:gd name="connsiteY3" fmla="*/ 10633 h 6868633"/>
              <a:gd name="connsiteX4" fmla="*/ 1052623 w 5146158"/>
              <a:gd name="connsiteY4" fmla="*/ 0 h 6868633"/>
              <a:gd name="connsiteX0" fmla="*/ 1052623 w 5146158"/>
              <a:gd name="connsiteY0" fmla="*/ 0 h 6868633"/>
              <a:gd name="connsiteX1" fmla="*/ 0 w 5146158"/>
              <a:gd name="connsiteY1" fmla="*/ 6868633 h 6868633"/>
              <a:gd name="connsiteX2" fmla="*/ 5146158 w 5146158"/>
              <a:gd name="connsiteY2" fmla="*/ 6847367 h 6868633"/>
              <a:gd name="connsiteX3" fmla="*/ 5074721 w 5146158"/>
              <a:gd name="connsiteY3" fmla="*/ 41589 h 6868633"/>
              <a:gd name="connsiteX4" fmla="*/ 1052623 w 5146158"/>
              <a:gd name="connsiteY4" fmla="*/ 0 h 6868633"/>
              <a:gd name="connsiteX0" fmla="*/ 1052623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52623 w 5146158"/>
              <a:gd name="connsiteY4" fmla="*/ 1273 h 6869906"/>
              <a:gd name="connsiteX0" fmla="*/ 1074054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74054 w 5146158"/>
              <a:gd name="connsiteY4" fmla="*/ 1273 h 6869906"/>
              <a:gd name="connsiteX0" fmla="*/ 1045479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45479 w 5146158"/>
              <a:gd name="connsiteY4" fmla="*/ 1273 h 6869906"/>
              <a:gd name="connsiteX0" fmla="*/ 995473 w 5096152"/>
              <a:gd name="connsiteY0" fmla="*/ 1273 h 6850856"/>
              <a:gd name="connsiteX1" fmla="*/ 0 w 5096152"/>
              <a:gd name="connsiteY1" fmla="*/ 6850856 h 6850856"/>
              <a:gd name="connsiteX2" fmla="*/ 5096152 w 5096152"/>
              <a:gd name="connsiteY2" fmla="*/ 6848640 h 6850856"/>
              <a:gd name="connsiteX3" fmla="*/ 5086628 w 5096152"/>
              <a:gd name="connsiteY3" fmla="*/ 0 h 6850856"/>
              <a:gd name="connsiteX4" fmla="*/ 995473 w 5096152"/>
              <a:gd name="connsiteY4" fmla="*/ 1273 h 6850856"/>
              <a:gd name="connsiteX0" fmla="*/ 1055004 w 5155683"/>
              <a:gd name="connsiteY0" fmla="*/ 1273 h 6860381"/>
              <a:gd name="connsiteX1" fmla="*/ 0 w 5155683"/>
              <a:gd name="connsiteY1" fmla="*/ 6860381 h 6860381"/>
              <a:gd name="connsiteX2" fmla="*/ 5155683 w 5155683"/>
              <a:gd name="connsiteY2" fmla="*/ 6848640 h 6860381"/>
              <a:gd name="connsiteX3" fmla="*/ 5146159 w 5155683"/>
              <a:gd name="connsiteY3" fmla="*/ 0 h 6860381"/>
              <a:gd name="connsiteX4" fmla="*/ 1055004 w 5155683"/>
              <a:gd name="connsiteY4" fmla="*/ 1273 h 6860381"/>
              <a:gd name="connsiteX0" fmla="*/ 1055004 w 5146266"/>
              <a:gd name="connsiteY0" fmla="*/ 1273 h 6860381"/>
              <a:gd name="connsiteX1" fmla="*/ 0 w 5146266"/>
              <a:gd name="connsiteY1" fmla="*/ 6860381 h 6860381"/>
              <a:gd name="connsiteX2" fmla="*/ 5084245 w 5146266"/>
              <a:gd name="connsiteY2" fmla="*/ 6810540 h 6860381"/>
              <a:gd name="connsiteX3" fmla="*/ 5146159 w 5146266"/>
              <a:gd name="connsiteY3" fmla="*/ 0 h 6860381"/>
              <a:gd name="connsiteX4" fmla="*/ 1055004 w 5146266"/>
              <a:gd name="connsiteY4" fmla="*/ 1273 h 6860381"/>
              <a:gd name="connsiteX0" fmla="*/ 1055004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1055004 w 5146866"/>
              <a:gd name="connsiteY4" fmla="*/ 1273 h 6860546"/>
              <a:gd name="connsiteX0" fmla="*/ 682316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682316 w 5146866"/>
              <a:gd name="connsiteY4" fmla="*/ 1273 h 6860546"/>
              <a:gd name="connsiteX0" fmla="*/ 660845 w 5125395"/>
              <a:gd name="connsiteY0" fmla="*/ 1273 h 6860546"/>
              <a:gd name="connsiteX1" fmla="*/ 0 w 5125395"/>
              <a:gd name="connsiteY1" fmla="*/ 6855619 h 6860546"/>
              <a:gd name="connsiteX2" fmla="*/ 5122305 w 5125395"/>
              <a:gd name="connsiteY2" fmla="*/ 6860546 h 6860546"/>
              <a:gd name="connsiteX3" fmla="*/ 5124688 w 5125395"/>
              <a:gd name="connsiteY3" fmla="*/ 0 h 6860546"/>
              <a:gd name="connsiteX4" fmla="*/ 660845 w 5125395"/>
              <a:gd name="connsiteY4" fmla="*/ 1273 h 6860546"/>
              <a:gd name="connsiteX0" fmla="*/ 679249 w 5143799"/>
              <a:gd name="connsiteY0" fmla="*/ 1273 h 6860546"/>
              <a:gd name="connsiteX1" fmla="*/ 0 w 5143799"/>
              <a:gd name="connsiteY1" fmla="*/ 6855619 h 6860546"/>
              <a:gd name="connsiteX2" fmla="*/ 5140709 w 5143799"/>
              <a:gd name="connsiteY2" fmla="*/ 6860546 h 6860546"/>
              <a:gd name="connsiteX3" fmla="*/ 5143092 w 5143799"/>
              <a:gd name="connsiteY3" fmla="*/ 0 h 6860546"/>
              <a:gd name="connsiteX4" fmla="*/ 679249 w 5143799"/>
              <a:gd name="connsiteY4" fmla="*/ 1273 h 6860546"/>
              <a:gd name="connsiteX0" fmla="*/ 663912 w 5128462"/>
              <a:gd name="connsiteY0" fmla="*/ 1273 h 6860546"/>
              <a:gd name="connsiteX1" fmla="*/ 0 w 5128462"/>
              <a:gd name="connsiteY1" fmla="*/ 6853238 h 6860546"/>
              <a:gd name="connsiteX2" fmla="*/ 5125372 w 5128462"/>
              <a:gd name="connsiteY2" fmla="*/ 6860546 h 6860546"/>
              <a:gd name="connsiteX3" fmla="*/ 5127755 w 5128462"/>
              <a:gd name="connsiteY3" fmla="*/ 0 h 6860546"/>
              <a:gd name="connsiteX4" fmla="*/ 663912 w 5128462"/>
              <a:gd name="connsiteY4" fmla="*/ 1273 h 6860546"/>
              <a:gd name="connsiteX0" fmla="*/ 679249 w 5143799"/>
              <a:gd name="connsiteY0" fmla="*/ 1273 h 6860546"/>
              <a:gd name="connsiteX1" fmla="*/ 0 w 5143799"/>
              <a:gd name="connsiteY1" fmla="*/ 6858001 h 6860546"/>
              <a:gd name="connsiteX2" fmla="*/ 5140709 w 5143799"/>
              <a:gd name="connsiteY2" fmla="*/ 6860546 h 6860546"/>
              <a:gd name="connsiteX3" fmla="*/ 5143092 w 5143799"/>
              <a:gd name="connsiteY3" fmla="*/ 0 h 6860546"/>
              <a:gd name="connsiteX4" fmla="*/ 679249 w 5143799"/>
              <a:gd name="connsiteY4" fmla="*/ 1273 h 6860546"/>
              <a:gd name="connsiteX0" fmla="*/ 679249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679249 w 5143799"/>
              <a:gd name="connsiteY4" fmla="*/ 1273 h 6860546"/>
              <a:gd name="connsiteX0" fmla="*/ 5014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5014 w 5143799"/>
              <a:gd name="connsiteY4" fmla="*/ 1273 h 6860546"/>
              <a:gd name="connsiteX0" fmla="*/ 5014 w 5232524"/>
              <a:gd name="connsiteY0" fmla="*/ 1273 h 6860546"/>
              <a:gd name="connsiteX1" fmla="*/ 0 w 5232524"/>
              <a:gd name="connsiteY1" fmla="*/ 6860382 h 6860546"/>
              <a:gd name="connsiteX2" fmla="*/ 5140709 w 5232524"/>
              <a:gd name="connsiteY2" fmla="*/ 6860546 h 6860546"/>
              <a:gd name="connsiteX3" fmla="*/ 5232449 w 5232524"/>
              <a:gd name="connsiteY3" fmla="*/ 0 h 6860546"/>
              <a:gd name="connsiteX4" fmla="*/ 5014 w 5232524"/>
              <a:gd name="connsiteY4" fmla="*/ 1273 h 6860546"/>
              <a:gd name="connsiteX0" fmla="*/ 5014 w 5232455"/>
              <a:gd name="connsiteY0" fmla="*/ 1273 h 6873159"/>
              <a:gd name="connsiteX1" fmla="*/ 0 w 5232455"/>
              <a:gd name="connsiteY1" fmla="*/ 6860382 h 6873159"/>
              <a:gd name="connsiteX2" fmla="*/ 4019692 w 5232455"/>
              <a:gd name="connsiteY2" fmla="*/ 6873159 h 6873159"/>
              <a:gd name="connsiteX3" fmla="*/ 5232449 w 5232455"/>
              <a:gd name="connsiteY3" fmla="*/ 0 h 6873159"/>
              <a:gd name="connsiteX4" fmla="*/ 5014 w 5232455"/>
              <a:gd name="connsiteY4" fmla="*/ 1273 h 6873159"/>
              <a:gd name="connsiteX0" fmla="*/ 5014 w 5232459"/>
              <a:gd name="connsiteY0" fmla="*/ 1273 h 6873159"/>
              <a:gd name="connsiteX1" fmla="*/ 0 w 5232459"/>
              <a:gd name="connsiteY1" fmla="*/ 6860382 h 6873159"/>
              <a:gd name="connsiteX2" fmla="*/ 4539584 w 5232459"/>
              <a:gd name="connsiteY2" fmla="*/ 6873159 h 6873159"/>
              <a:gd name="connsiteX3" fmla="*/ 5232449 w 5232459"/>
              <a:gd name="connsiteY3" fmla="*/ 0 h 6873159"/>
              <a:gd name="connsiteX4" fmla="*/ 5014 w 5232459"/>
              <a:gd name="connsiteY4" fmla="*/ 1273 h 6873159"/>
              <a:gd name="connsiteX0" fmla="*/ 5014 w 5730181"/>
              <a:gd name="connsiteY0" fmla="*/ 1273 h 6873161"/>
              <a:gd name="connsiteX1" fmla="*/ 0 w 5730181"/>
              <a:gd name="connsiteY1" fmla="*/ 6860382 h 6873161"/>
              <a:gd name="connsiteX2" fmla="*/ 4539584 w 5730181"/>
              <a:gd name="connsiteY2" fmla="*/ 6873159 h 6873161"/>
              <a:gd name="connsiteX3" fmla="*/ 5232449 w 5730181"/>
              <a:gd name="connsiteY3" fmla="*/ 0 h 6873161"/>
              <a:gd name="connsiteX4" fmla="*/ 5014 w 5730181"/>
              <a:gd name="connsiteY4" fmla="*/ 1273 h 6873161"/>
              <a:gd name="connsiteX0" fmla="*/ 5014 w 5491803"/>
              <a:gd name="connsiteY0" fmla="*/ 1273 h 6873159"/>
              <a:gd name="connsiteX1" fmla="*/ 0 w 5491803"/>
              <a:gd name="connsiteY1" fmla="*/ 6860382 h 6873159"/>
              <a:gd name="connsiteX2" fmla="*/ 4539584 w 5491803"/>
              <a:gd name="connsiteY2" fmla="*/ 6873159 h 6873159"/>
              <a:gd name="connsiteX3" fmla="*/ 5232449 w 5491803"/>
              <a:gd name="connsiteY3" fmla="*/ 0 h 6873159"/>
              <a:gd name="connsiteX4" fmla="*/ 5014 w 5491803"/>
              <a:gd name="connsiteY4" fmla="*/ 1273 h 6873159"/>
              <a:gd name="connsiteX0" fmla="*/ 5014 w 5856614"/>
              <a:gd name="connsiteY0" fmla="*/ 1273 h 6873159"/>
              <a:gd name="connsiteX1" fmla="*/ 0 w 5856614"/>
              <a:gd name="connsiteY1" fmla="*/ 6860382 h 6873159"/>
              <a:gd name="connsiteX2" fmla="*/ 4539584 w 5856614"/>
              <a:gd name="connsiteY2" fmla="*/ 6873159 h 6873159"/>
              <a:gd name="connsiteX3" fmla="*/ 5232449 w 5856614"/>
              <a:gd name="connsiteY3" fmla="*/ 0 h 6873159"/>
              <a:gd name="connsiteX4" fmla="*/ 5014 w 5856614"/>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753492"/>
              <a:gd name="connsiteY0" fmla="*/ 1273 h 6873161"/>
              <a:gd name="connsiteX1" fmla="*/ 0 w 5753492"/>
              <a:gd name="connsiteY1" fmla="*/ 6860382 h 6873161"/>
              <a:gd name="connsiteX2" fmla="*/ 4539584 w 5753492"/>
              <a:gd name="connsiteY2" fmla="*/ 6873159 h 6873161"/>
              <a:gd name="connsiteX3" fmla="*/ 5232449 w 5753492"/>
              <a:gd name="connsiteY3" fmla="*/ 0 h 6873161"/>
              <a:gd name="connsiteX4" fmla="*/ 5014 w 5753492"/>
              <a:gd name="connsiteY4" fmla="*/ 1273 h 6873161"/>
              <a:gd name="connsiteX0" fmla="*/ 5014 w 5491803"/>
              <a:gd name="connsiteY0" fmla="*/ 1273 h 6873159"/>
              <a:gd name="connsiteX1" fmla="*/ 0 w 5491803"/>
              <a:gd name="connsiteY1" fmla="*/ 6860382 h 6873159"/>
              <a:gd name="connsiteX2" fmla="*/ 4539584 w 5491803"/>
              <a:gd name="connsiteY2" fmla="*/ 6873159 h 6873159"/>
              <a:gd name="connsiteX3" fmla="*/ 5232449 w 5491803"/>
              <a:gd name="connsiteY3" fmla="*/ 0 h 6873159"/>
              <a:gd name="connsiteX4" fmla="*/ 5014 w 5491803"/>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194365"/>
              <a:gd name="connsiteY0" fmla="*/ 1273 h 6873159"/>
              <a:gd name="connsiteX1" fmla="*/ 0 w 5194365"/>
              <a:gd name="connsiteY1" fmla="*/ 6860382 h 6873159"/>
              <a:gd name="connsiteX2" fmla="*/ 4539584 w 5194365"/>
              <a:gd name="connsiteY2" fmla="*/ 6873159 h 6873159"/>
              <a:gd name="connsiteX3" fmla="*/ 5194365 w 5194365"/>
              <a:gd name="connsiteY3" fmla="*/ 0 h 6873159"/>
              <a:gd name="connsiteX4" fmla="*/ 5014 w 5194365"/>
              <a:gd name="connsiteY4" fmla="*/ 1273 h 6873159"/>
              <a:gd name="connsiteX0" fmla="*/ 5014 w 5221568"/>
              <a:gd name="connsiteY0" fmla="*/ 5497 h 6877383"/>
              <a:gd name="connsiteX1" fmla="*/ 0 w 5221568"/>
              <a:gd name="connsiteY1" fmla="*/ 6864606 h 6877383"/>
              <a:gd name="connsiteX2" fmla="*/ 4539584 w 5221568"/>
              <a:gd name="connsiteY2" fmla="*/ 6877383 h 6877383"/>
              <a:gd name="connsiteX3" fmla="*/ 5221568 w 5221568"/>
              <a:gd name="connsiteY3" fmla="*/ 0 h 6877383"/>
              <a:gd name="connsiteX4" fmla="*/ 5014 w 5221568"/>
              <a:gd name="connsiteY4" fmla="*/ 5497 h 6877383"/>
              <a:gd name="connsiteX0" fmla="*/ 5014 w 5221568"/>
              <a:gd name="connsiteY0" fmla="*/ 5497 h 6877383"/>
              <a:gd name="connsiteX1" fmla="*/ 0 w 5221568"/>
              <a:gd name="connsiteY1" fmla="*/ 6864606 h 6877383"/>
              <a:gd name="connsiteX2" fmla="*/ 4539584 w 5221568"/>
              <a:gd name="connsiteY2" fmla="*/ 6877383 h 6877383"/>
              <a:gd name="connsiteX3" fmla="*/ 5221568 w 5221568"/>
              <a:gd name="connsiteY3" fmla="*/ 0 h 6877383"/>
              <a:gd name="connsiteX4" fmla="*/ 5014 w 5221568"/>
              <a:gd name="connsiteY4" fmla="*/ 5497 h 6877383"/>
              <a:gd name="connsiteX0" fmla="*/ 5014 w 5221568"/>
              <a:gd name="connsiteY0" fmla="*/ 5497 h 6864606"/>
              <a:gd name="connsiteX1" fmla="*/ 0 w 5221568"/>
              <a:gd name="connsiteY1" fmla="*/ 6864606 h 6864606"/>
              <a:gd name="connsiteX2" fmla="*/ 4485178 w 5221568"/>
              <a:gd name="connsiteY2" fmla="*/ 6835147 h 6864606"/>
              <a:gd name="connsiteX3" fmla="*/ 5221568 w 5221568"/>
              <a:gd name="connsiteY3" fmla="*/ 0 h 6864606"/>
              <a:gd name="connsiteX4" fmla="*/ 5014 w 5221568"/>
              <a:gd name="connsiteY4" fmla="*/ 5497 h 6864606"/>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568" h="6862330">
                <a:moveTo>
                  <a:pt x="5014" y="3115"/>
                </a:moveTo>
                <a:cubicBezTo>
                  <a:pt x="3343" y="2289485"/>
                  <a:pt x="1671" y="4575854"/>
                  <a:pt x="0" y="6862224"/>
                </a:cubicBezTo>
                <a:lnTo>
                  <a:pt x="4542304" y="6862330"/>
                </a:lnTo>
                <a:cubicBezTo>
                  <a:pt x="4657148" y="5704606"/>
                  <a:pt x="5139716" y="828593"/>
                  <a:pt x="5221568" y="0"/>
                </a:cubicBezTo>
                <a:lnTo>
                  <a:pt x="5014" y="31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1937563"/>
            <a:ext cx="5562843" cy="4228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US"/>
              <a:t>V.3 Sept 2023</a:t>
            </a:r>
            <a:endParaRPr lang="en-GB"/>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4" name="Title 3">
            <a:extLst>
              <a:ext uri="{FF2B5EF4-FFF2-40B4-BE49-F238E27FC236}">
                <a16:creationId xmlns:a16="http://schemas.microsoft.com/office/drawing/2014/main" id="{C4A991C3-A548-4C92-9AAC-BD05D7B1DD88}"/>
              </a:ext>
            </a:extLst>
          </p:cNvPr>
          <p:cNvSpPr>
            <a:spLocks noGrp="1"/>
          </p:cNvSpPr>
          <p:nvPr>
            <p:ph type="title"/>
          </p:nvPr>
        </p:nvSpPr>
        <p:spPr>
          <a:xfrm>
            <a:off x="719137" y="549276"/>
            <a:ext cx="6840000" cy="1388288"/>
          </a:xfrm>
        </p:spPr>
        <p:txBody>
          <a:body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94819B59-D2E9-4E57-A2DF-25C73FA0B4F6}"/>
              </a:ext>
            </a:extLst>
          </p:cNvPr>
          <p:cNvSpPr>
            <a:spLocks noGrp="1"/>
          </p:cNvSpPr>
          <p:nvPr>
            <p:ph type="body" sz="quarter" idx="13"/>
          </p:nvPr>
        </p:nvSpPr>
        <p:spPr>
          <a:xfrm>
            <a:off x="7877175" y="3429000"/>
            <a:ext cx="3960813" cy="2736850"/>
          </a:xfrm>
        </p:spPr>
        <p:txBody>
          <a:bodyPr anchor="b" anchorCtr="0"/>
          <a:lstStyle>
            <a:lvl1pPr>
              <a:lnSpc>
                <a:spcPct val="90000"/>
              </a:lnSpc>
              <a:defRPr sz="2800">
                <a:solidFill>
                  <a:schemeClr val="bg1"/>
                </a:solidFill>
              </a:defRPr>
            </a:lvl1pPr>
            <a:lvl2pPr>
              <a:defRPr sz="1800" b="0">
                <a:solidFill>
                  <a:schemeClr val="bg1"/>
                </a:solidFill>
              </a:defRPr>
            </a:lvl2pPr>
            <a:lvl3pPr marL="265113" indent="-265113">
              <a:buClr>
                <a:schemeClr val="bg1"/>
              </a:buClr>
              <a:defRPr sz="1800">
                <a:solidFill>
                  <a:schemeClr val="bg1"/>
                </a:solidFill>
              </a:defRPr>
            </a:lvl3pPr>
            <a:lvl4pPr marL="536575" indent="-271463">
              <a:buClr>
                <a:schemeClr val="bg1"/>
              </a:buClr>
              <a:defRPr sz="1800">
                <a:solidFill>
                  <a:schemeClr val="bg1"/>
                </a:solidFill>
              </a:defRPr>
            </a:lvl4pPr>
            <a:lvl5pPr marL="808038" indent="-271463">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Box 11">
            <a:extLst>
              <a:ext uri="{FF2B5EF4-FFF2-40B4-BE49-F238E27FC236}">
                <a16:creationId xmlns:a16="http://schemas.microsoft.com/office/drawing/2014/main" id="{B28ECA07-26D7-482B-AEC1-994553F7C58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794375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a:xfrm>
            <a:off x="1260474" y="549276"/>
            <a:ext cx="7200000" cy="5616574"/>
          </a:xfrm>
        </p:spPr>
        <p:txBody>
          <a:bodyPr/>
          <a:lstStyle>
            <a:lvl1pPr>
              <a:lnSpc>
                <a:spcPct val="90000"/>
              </a:lnSpc>
              <a:defRPr sz="5000" b="1"/>
            </a:lvl1pPr>
            <a:lvl2pPr>
              <a:defRPr sz="3500" b="1"/>
            </a:lvl2pPr>
            <a:lvl3pPr>
              <a:defRPr sz="3500" b="1"/>
            </a:lvl3pPr>
            <a:lvl4pPr>
              <a:defRPr sz="3500" b="1"/>
            </a:lvl4pPr>
            <a:lvl5pPr>
              <a:defRPr sz="35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a:xfrm>
            <a:off x="2035310" y="6480000"/>
            <a:ext cx="1092901" cy="252000"/>
          </a:xfrm>
          <a:prstGeom prst="rect">
            <a:avLst/>
          </a:prstGeom>
        </p:spPr>
        <p:txBody>
          <a:bodyPr/>
          <a:lstStyle/>
          <a:p>
            <a:r>
              <a:rPr lang="en-US"/>
              <a:t>V.3 Sept 2023</a:t>
            </a:r>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0" name="TextBox 9">
            <a:extLst>
              <a:ext uri="{FF2B5EF4-FFF2-40B4-BE49-F238E27FC236}">
                <a16:creationId xmlns:a16="http://schemas.microsoft.com/office/drawing/2014/main" id="{B8259DD9-4488-4452-8BD5-DEF1FF4AF3C7}"/>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700509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11336" y="3060000"/>
            <a:ext cx="10485302" cy="3321751"/>
          </a:xfrm>
        </p:spPr>
        <p:txBody>
          <a:bodyPr anchor="t"/>
          <a:lstStyle>
            <a:lvl1pPr algn="ctr">
              <a:defRPr sz="11200">
                <a:solidFill>
                  <a:schemeClr val="bg1"/>
                </a:solidFill>
              </a:defRPr>
            </a:lvl1pPr>
          </a:lstStyle>
          <a:p>
            <a:r>
              <a:rPr lang="en-US"/>
              <a:t>Click to edit Master title style</a:t>
            </a:r>
            <a:endParaRPr lang="en-GB" dirty="0"/>
          </a:p>
        </p:txBody>
      </p:sp>
      <p:pic>
        <p:nvPicPr>
          <p:cNvPr id="4" name="Picture 3" descr="A picture containing drawing&#10;&#10;Description automatically generated">
            <a:extLst>
              <a:ext uri="{FF2B5EF4-FFF2-40B4-BE49-F238E27FC236}">
                <a16:creationId xmlns:a16="http://schemas.microsoft.com/office/drawing/2014/main" id="{6C0CB4FA-3E69-4EDD-8EA8-01F5BF655A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336" y="622468"/>
            <a:ext cx="2556000" cy="1274310"/>
          </a:xfrm>
          <a:prstGeom prst="rect">
            <a:avLst/>
          </a:prstGeom>
        </p:spPr>
      </p:pic>
    </p:spTree>
    <p:extLst>
      <p:ext uri="{BB962C8B-B14F-4D97-AF65-F5344CB8AC3E}">
        <p14:creationId xmlns:p14="http://schemas.microsoft.com/office/powerpoint/2010/main" val="302902064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6545-9B2E-4764-A022-888A91DAF8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FA03AE-FF70-4538-A0FF-EB7913B07310}"/>
              </a:ext>
            </a:extLst>
          </p:cNvPr>
          <p:cNvSpPr>
            <a:spLocks noGrp="1"/>
          </p:cNvSpPr>
          <p:nvPr>
            <p:ph type="dt" sz="half" idx="10"/>
          </p:nvPr>
        </p:nvSpPr>
        <p:spPr/>
        <p:txBody>
          <a:bodyPr/>
          <a:lstStyle/>
          <a:p>
            <a:r>
              <a:rPr lang="en-US"/>
              <a:t>V.3 Sept 2023</a:t>
            </a:r>
            <a:endParaRPr lang="en-GB"/>
          </a:p>
        </p:txBody>
      </p:sp>
      <p:sp>
        <p:nvSpPr>
          <p:cNvPr id="4" name="Footer Placeholder 3">
            <a:extLst>
              <a:ext uri="{FF2B5EF4-FFF2-40B4-BE49-F238E27FC236}">
                <a16:creationId xmlns:a16="http://schemas.microsoft.com/office/drawing/2014/main" id="{939B89C0-EFCD-469D-80D2-C8BAB3FE7D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CE2CE6-30A6-4253-93C4-F8DB52673628}"/>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52B28B49-16B2-46E5-B1D5-FBCF9F08A48F}"/>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8" name="TextBox 7">
            <a:extLst>
              <a:ext uri="{FF2B5EF4-FFF2-40B4-BE49-F238E27FC236}">
                <a16:creationId xmlns:a16="http://schemas.microsoft.com/office/drawing/2014/main" id="{7251039F-F9B6-40B1-8148-D06B1B82ECC1}"/>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9" name="TextBox 8">
            <a:extLst>
              <a:ext uri="{FF2B5EF4-FFF2-40B4-BE49-F238E27FC236}">
                <a16:creationId xmlns:a16="http://schemas.microsoft.com/office/drawing/2014/main" id="{456CB396-7027-474B-93D5-B09292765CB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4361679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F9A0F-791F-4903-91C9-169BF18EDB13}"/>
              </a:ext>
            </a:extLst>
          </p:cNvPr>
          <p:cNvSpPr>
            <a:spLocks noGrp="1"/>
          </p:cNvSpPr>
          <p:nvPr>
            <p:ph type="dt" sz="half" idx="10"/>
          </p:nvPr>
        </p:nvSpPr>
        <p:spPr/>
        <p:txBody>
          <a:bodyPr/>
          <a:lstStyle/>
          <a:p>
            <a:r>
              <a:rPr lang="en-US"/>
              <a:t>V.3 Sept 2023</a:t>
            </a:r>
            <a:endParaRPr lang="en-GB"/>
          </a:p>
        </p:txBody>
      </p:sp>
      <p:sp>
        <p:nvSpPr>
          <p:cNvPr id="3" name="Footer Placeholder 2">
            <a:extLst>
              <a:ext uri="{FF2B5EF4-FFF2-40B4-BE49-F238E27FC236}">
                <a16:creationId xmlns:a16="http://schemas.microsoft.com/office/drawing/2014/main" id="{A5C4A1F5-BBC5-49C7-823B-B2F083CA0C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547F80-871F-4B64-971F-073F53C07161}"/>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6" name="TextBox 5">
            <a:extLst>
              <a:ext uri="{FF2B5EF4-FFF2-40B4-BE49-F238E27FC236}">
                <a16:creationId xmlns:a16="http://schemas.microsoft.com/office/drawing/2014/main" id="{BB735C7C-9941-4F53-A5A6-1648E6B859B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7" name="TextBox 6">
            <a:extLst>
              <a:ext uri="{FF2B5EF4-FFF2-40B4-BE49-F238E27FC236}">
                <a16:creationId xmlns:a16="http://schemas.microsoft.com/office/drawing/2014/main" id="{42A2AA7B-D5AD-41B2-AA3A-0C5D13676A18}"/>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1F8B32D2-6464-4A89-BAA0-78E900C40216}"/>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6771268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EB462E1A-B8B2-42F8-BFC0-34D692535BB1}"/>
              </a:ext>
            </a:extLst>
          </p:cNvPr>
          <p:cNvSpPr/>
          <p:nvPr userDrawn="1"/>
        </p:nvSpPr>
        <p:spPr>
          <a:xfrm>
            <a:off x="717232" y="630077"/>
            <a:ext cx="2541272" cy="1263696"/>
          </a:xfrm>
          <a:custGeom>
            <a:avLst/>
            <a:gdLst>
              <a:gd name="connsiteX0" fmla="*/ 20193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2390 w 2545080"/>
              <a:gd name="connsiteY10" fmla="*/ 49530 h 1261110"/>
              <a:gd name="connsiteX11" fmla="*/ 20193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2390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2390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67628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67628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67628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0009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0009 w 2545080"/>
              <a:gd name="connsiteY10" fmla="*/ 49530 h 1261110"/>
              <a:gd name="connsiteX11" fmla="*/ 182880 w 2545080"/>
              <a:gd name="connsiteY11" fmla="*/ 0 h 1261110"/>
              <a:gd name="connsiteX0" fmla="*/ 175260 w 2537460"/>
              <a:gd name="connsiteY0" fmla="*/ 0 h 1261110"/>
              <a:gd name="connsiteX1" fmla="*/ 2244090 w 2537460"/>
              <a:gd name="connsiteY1" fmla="*/ 0 h 1261110"/>
              <a:gd name="connsiteX2" fmla="*/ 2426970 w 2537460"/>
              <a:gd name="connsiteY2" fmla="*/ 137160 h 1261110"/>
              <a:gd name="connsiteX3" fmla="*/ 2537460 w 2537460"/>
              <a:gd name="connsiteY3" fmla="*/ 1184910 h 1261110"/>
              <a:gd name="connsiteX4" fmla="*/ 2522220 w 2537460"/>
              <a:gd name="connsiteY4" fmla="*/ 1245870 h 1261110"/>
              <a:gd name="connsiteX5" fmla="*/ 2476500 w 2537460"/>
              <a:gd name="connsiteY5" fmla="*/ 1261110 h 1261110"/>
              <a:gd name="connsiteX6" fmla="*/ 140970 w 2537460"/>
              <a:gd name="connsiteY6" fmla="*/ 944880 h 1261110"/>
              <a:gd name="connsiteX7" fmla="*/ 26670 w 2537460"/>
              <a:gd name="connsiteY7" fmla="*/ 868680 h 1261110"/>
              <a:gd name="connsiteX8" fmla="*/ 23337 w 2537460"/>
              <a:gd name="connsiteY8" fmla="*/ 755333 h 1261110"/>
              <a:gd name="connsiteX9" fmla="*/ 0 w 2537460"/>
              <a:gd name="connsiteY9" fmla="*/ 179070 h 1261110"/>
              <a:gd name="connsiteX10" fmla="*/ 62389 w 2537460"/>
              <a:gd name="connsiteY10" fmla="*/ 49530 h 1261110"/>
              <a:gd name="connsiteX11" fmla="*/ 175260 w 2537460"/>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29527 w 2540317"/>
              <a:gd name="connsiteY7" fmla="*/ 868680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29527 w 2540317"/>
              <a:gd name="connsiteY7" fmla="*/ 868680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75385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1147"/>
              <a:gd name="connsiteY0" fmla="*/ 0 h 1261110"/>
              <a:gd name="connsiteX1" fmla="*/ 2246947 w 2541147"/>
              <a:gd name="connsiteY1" fmla="*/ 0 h 1261110"/>
              <a:gd name="connsiteX2" fmla="*/ 2429827 w 2541147"/>
              <a:gd name="connsiteY2" fmla="*/ 137160 h 1261110"/>
              <a:gd name="connsiteX3" fmla="*/ 2540317 w 2541147"/>
              <a:gd name="connsiteY3" fmla="*/ 1175385 h 1261110"/>
              <a:gd name="connsiteX4" fmla="*/ 2525077 w 2541147"/>
              <a:gd name="connsiteY4" fmla="*/ 1245870 h 1261110"/>
              <a:gd name="connsiteX5" fmla="*/ 2479357 w 2541147"/>
              <a:gd name="connsiteY5" fmla="*/ 1261110 h 1261110"/>
              <a:gd name="connsiteX6" fmla="*/ 143827 w 2541147"/>
              <a:gd name="connsiteY6" fmla="*/ 944880 h 1261110"/>
              <a:gd name="connsiteX7" fmla="*/ 31908 w 2541147"/>
              <a:gd name="connsiteY7" fmla="*/ 871061 h 1261110"/>
              <a:gd name="connsiteX8" fmla="*/ 0 w 2541147"/>
              <a:gd name="connsiteY8" fmla="*/ 736283 h 1261110"/>
              <a:gd name="connsiteX9" fmla="*/ 2857 w 2541147"/>
              <a:gd name="connsiteY9" fmla="*/ 179070 h 1261110"/>
              <a:gd name="connsiteX10" fmla="*/ 65246 w 2541147"/>
              <a:gd name="connsiteY10" fmla="*/ 49530 h 1261110"/>
              <a:gd name="connsiteX11" fmla="*/ 178117 w 2541147"/>
              <a:gd name="connsiteY11" fmla="*/ 0 h 1261110"/>
              <a:gd name="connsiteX0" fmla="*/ 178117 w 2541147"/>
              <a:gd name="connsiteY0" fmla="*/ 0 h 1261110"/>
              <a:gd name="connsiteX1" fmla="*/ 2246947 w 2541147"/>
              <a:gd name="connsiteY1" fmla="*/ 0 h 1261110"/>
              <a:gd name="connsiteX2" fmla="*/ 2429827 w 2541147"/>
              <a:gd name="connsiteY2" fmla="*/ 137160 h 1261110"/>
              <a:gd name="connsiteX3" fmla="*/ 2540317 w 2541147"/>
              <a:gd name="connsiteY3" fmla="*/ 1175385 h 1261110"/>
              <a:gd name="connsiteX4" fmla="*/ 2525077 w 2541147"/>
              <a:gd name="connsiteY4" fmla="*/ 1245870 h 1261110"/>
              <a:gd name="connsiteX5" fmla="*/ 2479357 w 2541147"/>
              <a:gd name="connsiteY5" fmla="*/ 1261110 h 1261110"/>
              <a:gd name="connsiteX6" fmla="*/ 143827 w 2541147"/>
              <a:gd name="connsiteY6" fmla="*/ 944880 h 1261110"/>
              <a:gd name="connsiteX7" fmla="*/ 31908 w 2541147"/>
              <a:gd name="connsiteY7" fmla="*/ 871061 h 1261110"/>
              <a:gd name="connsiteX8" fmla="*/ 0 w 2541147"/>
              <a:gd name="connsiteY8" fmla="*/ 736283 h 1261110"/>
              <a:gd name="connsiteX9" fmla="*/ 2857 w 2541147"/>
              <a:gd name="connsiteY9" fmla="*/ 179070 h 1261110"/>
              <a:gd name="connsiteX10" fmla="*/ 65246 w 2541147"/>
              <a:gd name="connsiteY10" fmla="*/ 49530 h 1261110"/>
              <a:gd name="connsiteX11" fmla="*/ 178117 w 2541147"/>
              <a:gd name="connsiteY11" fmla="*/ 0 h 1261110"/>
              <a:gd name="connsiteX0" fmla="*/ 178117 w 2541147"/>
              <a:gd name="connsiteY0" fmla="*/ 0 h 1261110"/>
              <a:gd name="connsiteX1" fmla="*/ 2246947 w 2541147"/>
              <a:gd name="connsiteY1" fmla="*/ 0 h 1261110"/>
              <a:gd name="connsiteX2" fmla="*/ 2429827 w 2541147"/>
              <a:gd name="connsiteY2" fmla="*/ 137160 h 1261110"/>
              <a:gd name="connsiteX3" fmla="*/ 2540317 w 2541147"/>
              <a:gd name="connsiteY3" fmla="*/ 1175385 h 1261110"/>
              <a:gd name="connsiteX4" fmla="*/ 2525077 w 2541147"/>
              <a:gd name="connsiteY4" fmla="*/ 1245870 h 1261110"/>
              <a:gd name="connsiteX5" fmla="*/ 2479357 w 2541147"/>
              <a:gd name="connsiteY5" fmla="*/ 1261110 h 1261110"/>
              <a:gd name="connsiteX6" fmla="*/ 143827 w 2541147"/>
              <a:gd name="connsiteY6" fmla="*/ 944880 h 1261110"/>
              <a:gd name="connsiteX7" fmla="*/ 31908 w 2541147"/>
              <a:gd name="connsiteY7" fmla="*/ 871061 h 1261110"/>
              <a:gd name="connsiteX8" fmla="*/ 0 w 2541147"/>
              <a:gd name="connsiteY8" fmla="*/ 736283 h 1261110"/>
              <a:gd name="connsiteX9" fmla="*/ 2857 w 2541147"/>
              <a:gd name="connsiteY9" fmla="*/ 179070 h 1261110"/>
              <a:gd name="connsiteX10" fmla="*/ 65246 w 2541147"/>
              <a:gd name="connsiteY10" fmla="*/ 49530 h 1261110"/>
              <a:gd name="connsiteX11" fmla="*/ 178117 w 2541147"/>
              <a:gd name="connsiteY11" fmla="*/ 0 h 1261110"/>
              <a:gd name="connsiteX0" fmla="*/ 178117 w 2541147"/>
              <a:gd name="connsiteY0" fmla="*/ 2382 h 1263492"/>
              <a:gd name="connsiteX1" fmla="*/ 2242185 w 2541147"/>
              <a:gd name="connsiteY1" fmla="*/ 0 h 1263492"/>
              <a:gd name="connsiteX2" fmla="*/ 2429827 w 2541147"/>
              <a:gd name="connsiteY2" fmla="*/ 139542 h 1263492"/>
              <a:gd name="connsiteX3" fmla="*/ 2540317 w 2541147"/>
              <a:gd name="connsiteY3" fmla="*/ 1177767 h 1263492"/>
              <a:gd name="connsiteX4" fmla="*/ 2525077 w 2541147"/>
              <a:gd name="connsiteY4" fmla="*/ 1248252 h 1263492"/>
              <a:gd name="connsiteX5" fmla="*/ 2479357 w 2541147"/>
              <a:gd name="connsiteY5" fmla="*/ 1263492 h 1263492"/>
              <a:gd name="connsiteX6" fmla="*/ 143827 w 2541147"/>
              <a:gd name="connsiteY6" fmla="*/ 947262 h 1263492"/>
              <a:gd name="connsiteX7" fmla="*/ 31908 w 2541147"/>
              <a:gd name="connsiteY7" fmla="*/ 873443 h 1263492"/>
              <a:gd name="connsiteX8" fmla="*/ 0 w 2541147"/>
              <a:gd name="connsiteY8" fmla="*/ 738665 h 1263492"/>
              <a:gd name="connsiteX9" fmla="*/ 2857 w 2541147"/>
              <a:gd name="connsiteY9" fmla="*/ 181452 h 1263492"/>
              <a:gd name="connsiteX10" fmla="*/ 65246 w 2541147"/>
              <a:gd name="connsiteY10" fmla="*/ 51912 h 1263492"/>
              <a:gd name="connsiteX11" fmla="*/ 178117 w 2541147"/>
              <a:gd name="connsiteY11" fmla="*/ 2382 h 1263492"/>
              <a:gd name="connsiteX0" fmla="*/ 178117 w 2665347"/>
              <a:gd name="connsiteY0" fmla="*/ 2382 h 1282294"/>
              <a:gd name="connsiteX1" fmla="*/ 2242185 w 2665347"/>
              <a:gd name="connsiteY1" fmla="*/ 0 h 1282294"/>
              <a:gd name="connsiteX2" fmla="*/ 2429827 w 2665347"/>
              <a:gd name="connsiteY2" fmla="*/ 139542 h 1282294"/>
              <a:gd name="connsiteX3" fmla="*/ 2540317 w 2665347"/>
              <a:gd name="connsiteY3" fmla="*/ 1177767 h 1282294"/>
              <a:gd name="connsiteX4" fmla="*/ 2527459 w 2665347"/>
              <a:gd name="connsiteY4" fmla="*/ 1243490 h 1282294"/>
              <a:gd name="connsiteX5" fmla="*/ 2479357 w 2665347"/>
              <a:gd name="connsiteY5" fmla="*/ 1263492 h 1282294"/>
              <a:gd name="connsiteX6" fmla="*/ 143827 w 2665347"/>
              <a:gd name="connsiteY6" fmla="*/ 947262 h 1282294"/>
              <a:gd name="connsiteX7" fmla="*/ 31908 w 2665347"/>
              <a:gd name="connsiteY7" fmla="*/ 873443 h 1282294"/>
              <a:gd name="connsiteX8" fmla="*/ 0 w 2665347"/>
              <a:gd name="connsiteY8" fmla="*/ 738665 h 1282294"/>
              <a:gd name="connsiteX9" fmla="*/ 2857 w 2665347"/>
              <a:gd name="connsiteY9" fmla="*/ 181452 h 1282294"/>
              <a:gd name="connsiteX10" fmla="*/ 65246 w 2665347"/>
              <a:gd name="connsiteY10" fmla="*/ 51912 h 1282294"/>
              <a:gd name="connsiteX11" fmla="*/ 178117 w 2665347"/>
              <a:gd name="connsiteY11" fmla="*/ 2382 h 1282294"/>
              <a:gd name="connsiteX0" fmla="*/ 178117 w 2541272"/>
              <a:gd name="connsiteY0" fmla="*/ 2382 h 1264524"/>
              <a:gd name="connsiteX1" fmla="*/ 2242185 w 2541272"/>
              <a:gd name="connsiteY1" fmla="*/ 0 h 1264524"/>
              <a:gd name="connsiteX2" fmla="*/ 2429827 w 2541272"/>
              <a:gd name="connsiteY2" fmla="*/ 139542 h 1264524"/>
              <a:gd name="connsiteX3" fmla="*/ 2540317 w 2541272"/>
              <a:gd name="connsiteY3" fmla="*/ 1177767 h 1264524"/>
              <a:gd name="connsiteX4" fmla="*/ 2527459 w 2541272"/>
              <a:gd name="connsiteY4" fmla="*/ 1243490 h 1264524"/>
              <a:gd name="connsiteX5" fmla="*/ 2479357 w 2541272"/>
              <a:gd name="connsiteY5" fmla="*/ 1263492 h 1264524"/>
              <a:gd name="connsiteX6" fmla="*/ 143827 w 2541272"/>
              <a:gd name="connsiteY6" fmla="*/ 947262 h 1264524"/>
              <a:gd name="connsiteX7" fmla="*/ 31908 w 2541272"/>
              <a:gd name="connsiteY7" fmla="*/ 873443 h 1264524"/>
              <a:gd name="connsiteX8" fmla="*/ 0 w 2541272"/>
              <a:gd name="connsiteY8" fmla="*/ 738665 h 1264524"/>
              <a:gd name="connsiteX9" fmla="*/ 2857 w 2541272"/>
              <a:gd name="connsiteY9" fmla="*/ 181452 h 1264524"/>
              <a:gd name="connsiteX10" fmla="*/ 65246 w 2541272"/>
              <a:gd name="connsiteY10" fmla="*/ 51912 h 1264524"/>
              <a:gd name="connsiteX11" fmla="*/ 178117 w 2541272"/>
              <a:gd name="connsiteY11" fmla="*/ 2382 h 1264524"/>
              <a:gd name="connsiteX0" fmla="*/ 178117 w 2541272"/>
              <a:gd name="connsiteY0" fmla="*/ 2382 h 1264083"/>
              <a:gd name="connsiteX1" fmla="*/ 2242185 w 2541272"/>
              <a:gd name="connsiteY1" fmla="*/ 0 h 1264083"/>
              <a:gd name="connsiteX2" fmla="*/ 2429827 w 2541272"/>
              <a:gd name="connsiteY2" fmla="*/ 139542 h 1264083"/>
              <a:gd name="connsiteX3" fmla="*/ 2540317 w 2541272"/>
              <a:gd name="connsiteY3" fmla="*/ 1177767 h 1264083"/>
              <a:gd name="connsiteX4" fmla="*/ 2527459 w 2541272"/>
              <a:gd name="connsiteY4" fmla="*/ 1243490 h 1264083"/>
              <a:gd name="connsiteX5" fmla="*/ 2479357 w 2541272"/>
              <a:gd name="connsiteY5" fmla="*/ 1263492 h 1264083"/>
              <a:gd name="connsiteX6" fmla="*/ 143827 w 2541272"/>
              <a:gd name="connsiteY6" fmla="*/ 947262 h 1264083"/>
              <a:gd name="connsiteX7" fmla="*/ 31908 w 2541272"/>
              <a:gd name="connsiteY7" fmla="*/ 873443 h 1264083"/>
              <a:gd name="connsiteX8" fmla="*/ 0 w 2541272"/>
              <a:gd name="connsiteY8" fmla="*/ 738665 h 1264083"/>
              <a:gd name="connsiteX9" fmla="*/ 2857 w 2541272"/>
              <a:gd name="connsiteY9" fmla="*/ 181452 h 1264083"/>
              <a:gd name="connsiteX10" fmla="*/ 65246 w 2541272"/>
              <a:gd name="connsiteY10" fmla="*/ 51912 h 1264083"/>
              <a:gd name="connsiteX11" fmla="*/ 178117 w 2541272"/>
              <a:gd name="connsiteY11" fmla="*/ 2382 h 1264083"/>
              <a:gd name="connsiteX0" fmla="*/ 178117 w 2541272"/>
              <a:gd name="connsiteY0" fmla="*/ 2382 h 1263696"/>
              <a:gd name="connsiteX1" fmla="*/ 2242185 w 2541272"/>
              <a:gd name="connsiteY1" fmla="*/ 0 h 1263696"/>
              <a:gd name="connsiteX2" fmla="*/ 2429827 w 2541272"/>
              <a:gd name="connsiteY2" fmla="*/ 139542 h 1263696"/>
              <a:gd name="connsiteX3" fmla="*/ 2540317 w 2541272"/>
              <a:gd name="connsiteY3" fmla="*/ 1177767 h 1263696"/>
              <a:gd name="connsiteX4" fmla="*/ 2527459 w 2541272"/>
              <a:gd name="connsiteY4" fmla="*/ 1243490 h 1263696"/>
              <a:gd name="connsiteX5" fmla="*/ 2479357 w 2541272"/>
              <a:gd name="connsiteY5" fmla="*/ 1263492 h 1263696"/>
              <a:gd name="connsiteX6" fmla="*/ 143827 w 2541272"/>
              <a:gd name="connsiteY6" fmla="*/ 947262 h 1263696"/>
              <a:gd name="connsiteX7" fmla="*/ 31908 w 2541272"/>
              <a:gd name="connsiteY7" fmla="*/ 873443 h 1263696"/>
              <a:gd name="connsiteX8" fmla="*/ 0 w 2541272"/>
              <a:gd name="connsiteY8" fmla="*/ 738665 h 1263696"/>
              <a:gd name="connsiteX9" fmla="*/ 2857 w 2541272"/>
              <a:gd name="connsiteY9" fmla="*/ 181452 h 1263696"/>
              <a:gd name="connsiteX10" fmla="*/ 65246 w 2541272"/>
              <a:gd name="connsiteY10" fmla="*/ 51912 h 1263696"/>
              <a:gd name="connsiteX11" fmla="*/ 178117 w 2541272"/>
              <a:gd name="connsiteY11" fmla="*/ 2382 h 126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1272" h="1263696">
                <a:moveTo>
                  <a:pt x="178117" y="2382"/>
                </a:moveTo>
                <a:lnTo>
                  <a:pt x="2242185" y="0"/>
                </a:lnTo>
                <a:cubicBezTo>
                  <a:pt x="2365057" y="12382"/>
                  <a:pt x="2404586" y="93822"/>
                  <a:pt x="2429827" y="139542"/>
                </a:cubicBezTo>
                <a:lnTo>
                  <a:pt x="2540317" y="1177767"/>
                </a:lnTo>
                <a:cubicBezTo>
                  <a:pt x="2544762" y="1213168"/>
                  <a:pt x="2532539" y="1219995"/>
                  <a:pt x="2527459" y="1243490"/>
                </a:cubicBezTo>
                <a:cubicBezTo>
                  <a:pt x="2511425" y="1250157"/>
                  <a:pt x="2493093" y="1265653"/>
                  <a:pt x="2479357" y="1263492"/>
                </a:cubicBezTo>
                <a:cubicBezTo>
                  <a:pt x="2096116" y="1203192"/>
                  <a:pt x="922337" y="1052672"/>
                  <a:pt x="143827" y="947262"/>
                </a:cubicBezTo>
                <a:cubicBezTo>
                  <a:pt x="94615" y="929799"/>
                  <a:pt x="73977" y="907574"/>
                  <a:pt x="31908" y="873443"/>
                </a:cubicBezTo>
                <a:cubicBezTo>
                  <a:pt x="14922" y="831692"/>
                  <a:pt x="317" y="811372"/>
                  <a:pt x="0" y="738665"/>
                </a:cubicBezTo>
                <a:cubicBezTo>
                  <a:pt x="952" y="552927"/>
                  <a:pt x="1905" y="367190"/>
                  <a:pt x="2857" y="181452"/>
                </a:cubicBezTo>
                <a:cubicBezTo>
                  <a:pt x="8572" y="135891"/>
                  <a:pt x="23812" y="104617"/>
                  <a:pt x="65246" y="51912"/>
                </a:cubicBezTo>
                <a:cubicBezTo>
                  <a:pt x="116363" y="21114"/>
                  <a:pt x="119855" y="11748"/>
                  <a:pt x="178117" y="238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12" name="Picture Placeholder 11">
            <a:extLst>
              <a:ext uri="{FF2B5EF4-FFF2-40B4-BE49-F238E27FC236}">
                <a16:creationId xmlns:a16="http://schemas.microsoft.com/office/drawing/2014/main" id="{B5C4C03F-6E1B-49F1-A1EB-834155268DDF}"/>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a:p>
        </p:txBody>
      </p:sp>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719138" y="1961228"/>
            <a:ext cx="3780000" cy="2520000"/>
          </a:xfrm>
        </p:spPr>
        <p:txBody>
          <a:bodyPr anchor="b"/>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719138" y="4680001"/>
            <a:ext cx="3600000" cy="1485850"/>
          </a:xfrm>
        </p:spPr>
        <p:txBody>
          <a:bodyPr/>
          <a:lstStyle>
            <a:lvl1pPr marL="0" indent="0" algn="l">
              <a:lnSpc>
                <a:spcPct val="9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p>
            <a:r>
              <a:rPr lang="en-US"/>
              <a:t>V.3 Sept 2023</a:t>
            </a:r>
            <a:endParaRPr lang="en-GB"/>
          </a:p>
        </p:txBody>
      </p:sp>
      <p:sp>
        <p:nvSpPr>
          <p:cNvPr id="7" name="TextBox 6">
            <a:extLst>
              <a:ext uri="{FF2B5EF4-FFF2-40B4-BE49-F238E27FC236}">
                <a16:creationId xmlns:a16="http://schemas.microsoft.com/office/drawing/2014/main" id="{3846623D-A6F0-4845-A6F5-37AF74642183}"/>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8" name="TextBox 7">
            <a:extLst>
              <a:ext uri="{FF2B5EF4-FFF2-40B4-BE49-F238E27FC236}">
                <a16:creationId xmlns:a16="http://schemas.microsoft.com/office/drawing/2014/main" id="{7A7F966E-1F0E-422A-8695-54F1CD123FD9}"/>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pic>
        <p:nvPicPr>
          <p:cNvPr id="10" name="Picture 9" descr="A picture containing drawing&#10;&#10;Description automatically generated">
            <a:extLst>
              <a:ext uri="{FF2B5EF4-FFF2-40B4-BE49-F238E27FC236}">
                <a16:creationId xmlns:a16="http://schemas.microsoft.com/office/drawing/2014/main" id="{E44E48AD-3185-4DCD-9594-E9F77813FF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336" y="622468"/>
            <a:ext cx="2556000" cy="1274310"/>
          </a:xfrm>
          <a:prstGeom prst="rect">
            <a:avLst/>
          </a:prstGeom>
        </p:spPr>
      </p:pic>
    </p:spTree>
    <p:extLst>
      <p:ext uri="{BB962C8B-B14F-4D97-AF65-F5344CB8AC3E}">
        <p14:creationId xmlns:p14="http://schemas.microsoft.com/office/powerpoint/2010/main" val="17535805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2520000" y="1961228"/>
            <a:ext cx="7200000" cy="2520000"/>
          </a:xfrm>
        </p:spPr>
        <p:txBody>
          <a:bodyPr anchor="b"/>
          <a:lstStyle>
            <a:lvl1pPr algn="l">
              <a:defRPr sz="4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2520000" y="4680001"/>
            <a:ext cx="7200000" cy="1485850"/>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lvl1pPr>
              <a:defRPr>
                <a:solidFill>
                  <a:schemeClr val="bg1"/>
                </a:solidFill>
              </a:defRPr>
            </a:lvl1pPr>
          </a:lstStyle>
          <a:p>
            <a:r>
              <a:rPr lang="en-US"/>
              <a:t>V.3 Sept 2023</a:t>
            </a:r>
            <a:endParaRPr lang="en-GB"/>
          </a:p>
        </p:txBody>
      </p:sp>
      <p:sp>
        <p:nvSpPr>
          <p:cNvPr id="7" name="TextBox 6">
            <a:extLst>
              <a:ext uri="{FF2B5EF4-FFF2-40B4-BE49-F238E27FC236}">
                <a16:creationId xmlns:a16="http://schemas.microsoft.com/office/drawing/2014/main" id="{3846623D-A6F0-4845-A6F5-37AF74642183}"/>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8" name="TextBox 7">
            <a:extLst>
              <a:ext uri="{FF2B5EF4-FFF2-40B4-BE49-F238E27FC236}">
                <a16:creationId xmlns:a16="http://schemas.microsoft.com/office/drawing/2014/main" id="{7A7F966E-1F0E-422A-8695-54F1CD123FD9}"/>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
        <p:nvSpPr>
          <p:cNvPr id="9" name="Slide Number Placeholder 5">
            <a:extLst>
              <a:ext uri="{FF2B5EF4-FFF2-40B4-BE49-F238E27FC236}">
                <a16:creationId xmlns:a16="http://schemas.microsoft.com/office/drawing/2014/main" id="{0147E3BC-C555-4E38-9856-77B640B857D5}"/>
              </a:ext>
            </a:extLst>
          </p:cNvPr>
          <p:cNvSpPr>
            <a:spLocks noGrp="1"/>
          </p:cNvSpPr>
          <p:nvPr>
            <p:ph type="sldNum" sz="quarter" idx="4"/>
          </p:nvPr>
        </p:nvSpPr>
        <p:spPr>
          <a:xfrm>
            <a:off x="11363638" y="6480000"/>
            <a:ext cx="468000" cy="252000"/>
          </a:xfrm>
          <a:prstGeom prst="rect">
            <a:avLst/>
          </a:prstGeom>
        </p:spPr>
        <p:txBody>
          <a:bodyPr vert="horz" lIns="0" tIns="0" rIns="0" bIns="0" rtlCol="0" anchor="t" anchorCtr="0"/>
          <a:lstStyle>
            <a:lvl1pPr algn="r">
              <a:defRPr sz="1000">
                <a:solidFill>
                  <a:schemeClr val="bg1"/>
                </a:solidFill>
              </a:defRPr>
            </a:lvl1pPr>
          </a:lstStyle>
          <a:p>
            <a:fld id="{77B4E890-4037-4BA2-80F1-97DCCF92DF8A}" type="slidenum">
              <a:rPr lang="en-GB" smtClean="0"/>
              <a:pPr/>
              <a:t>‹#›</a:t>
            </a:fld>
            <a:endParaRPr lang="en-GB" dirty="0"/>
          </a:p>
        </p:txBody>
      </p:sp>
      <p:pic>
        <p:nvPicPr>
          <p:cNvPr id="10" name="Picture 9" descr="A picture containing drawing&#10;&#10;Description automatically generated">
            <a:extLst>
              <a:ext uri="{FF2B5EF4-FFF2-40B4-BE49-F238E27FC236}">
                <a16:creationId xmlns:a16="http://schemas.microsoft.com/office/drawing/2014/main" id="{4701C893-E16C-4694-BEAE-8C20F416E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336" y="622468"/>
            <a:ext cx="2556000" cy="1274310"/>
          </a:xfrm>
          <a:prstGeom prst="rect">
            <a:avLst/>
          </a:prstGeom>
        </p:spPr>
      </p:pic>
    </p:spTree>
    <p:extLst>
      <p:ext uri="{BB962C8B-B14F-4D97-AF65-F5344CB8AC3E}">
        <p14:creationId xmlns:p14="http://schemas.microsoft.com/office/powerpoint/2010/main" val="41567010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C7D9FDD-9D7B-42F7-9693-3C37CB8C5A64}"/>
              </a:ext>
            </a:extLst>
          </p:cNvPr>
          <p:cNvSpPr/>
          <p:nvPr userDrawn="1"/>
        </p:nvSpPr>
        <p:spPr>
          <a:xfrm>
            <a:off x="4211002" y="-1272"/>
            <a:ext cx="7986357" cy="6860546"/>
          </a:xfrm>
          <a:custGeom>
            <a:avLst/>
            <a:gdLst>
              <a:gd name="connsiteX0" fmla="*/ 1052623 w 5146158"/>
              <a:gd name="connsiteY0" fmla="*/ 0 h 6868633"/>
              <a:gd name="connsiteX1" fmla="*/ 0 w 5146158"/>
              <a:gd name="connsiteY1" fmla="*/ 6868633 h 6868633"/>
              <a:gd name="connsiteX2" fmla="*/ 5146158 w 5146158"/>
              <a:gd name="connsiteY2" fmla="*/ 6847367 h 6868633"/>
              <a:gd name="connsiteX3" fmla="*/ 5146158 w 5146158"/>
              <a:gd name="connsiteY3" fmla="*/ 10633 h 6868633"/>
              <a:gd name="connsiteX4" fmla="*/ 1052623 w 5146158"/>
              <a:gd name="connsiteY4" fmla="*/ 0 h 6868633"/>
              <a:gd name="connsiteX0" fmla="*/ 1052623 w 5146158"/>
              <a:gd name="connsiteY0" fmla="*/ 0 h 6868633"/>
              <a:gd name="connsiteX1" fmla="*/ 0 w 5146158"/>
              <a:gd name="connsiteY1" fmla="*/ 6868633 h 6868633"/>
              <a:gd name="connsiteX2" fmla="*/ 5146158 w 5146158"/>
              <a:gd name="connsiteY2" fmla="*/ 6847367 h 6868633"/>
              <a:gd name="connsiteX3" fmla="*/ 5074721 w 5146158"/>
              <a:gd name="connsiteY3" fmla="*/ 41589 h 6868633"/>
              <a:gd name="connsiteX4" fmla="*/ 1052623 w 5146158"/>
              <a:gd name="connsiteY4" fmla="*/ 0 h 6868633"/>
              <a:gd name="connsiteX0" fmla="*/ 1052623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52623 w 5146158"/>
              <a:gd name="connsiteY4" fmla="*/ 1273 h 6869906"/>
              <a:gd name="connsiteX0" fmla="*/ 1074054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74054 w 5146158"/>
              <a:gd name="connsiteY4" fmla="*/ 1273 h 6869906"/>
              <a:gd name="connsiteX0" fmla="*/ 1045479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45479 w 5146158"/>
              <a:gd name="connsiteY4" fmla="*/ 1273 h 6869906"/>
              <a:gd name="connsiteX0" fmla="*/ 995473 w 5096152"/>
              <a:gd name="connsiteY0" fmla="*/ 1273 h 6850856"/>
              <a:gd name="connsiteX1" fmla="*/ 0 w 5096152"/>
              <a:gd name="connsiteY1" fmla="*/ 6850856 h 6850856"/>
              <a:gd name="connsiteX2" fmla="*/ 5096152 w 5096152"/>
              <a:gd name="connsiteY2" fmla="*/ 6848640 h 6850856"/>
              <a:gd name="connsiteX3" fmla="*/ 5086628 w 5096152"/>
              <a:gd name="connsiteY3" fmla="*/ 0 h 6850856"/>
              <a:gd name="connsiteX4" fmla="*/ 995473 w 5096152"/>
              <a:gd name="connsiteY4" fmla="*/ 1273 h 6850856"/>
              <a:gd name="connsiteX0" fmla="*/ 1055004 w 5155683"/>
              <a:gd name="connsiteY0" fmla="*/ 1273 h 6860381"/>
              <a:gd name="connsiteX1" fmla="*/ 0 w 5155683"/>
              <a:gd name="connsiteY1" fmla="*/ 6860381 h 6860381"/>
              <a:gd name="connsiteX2" fmla="*/ 5155683 w 5155683"/>
              <a:gd name="connsiteY2" fmla="*/ 6848640 h 6860381"/>
              <a:gd name="connsiteX3" fmla="*/ 5146159 w 5155683"/>
              <a:gd name="connsiteY3" fmla="*/ 0 h 6860381"/>
              <a:gd name="connsiteX4" fmla="*/ 1055004 w 5155683"/>
              <a:gd name="connsiteY4" fmla="*/ 1273 h 6860381"/>
              <a:gd name="connsiteX0" fmla="*/ 1055004 w 5146266"/>
              <a:gd name="connsiteY0" fmla="*/ 1273 h 6860381"/>
              <a:gd name="connsiteX1" fmla="*/ 0 w 5146266"/>
              <a:gd name="connsiteY1" fmla="*/ 6860381 h 6860381"/>
              <a:gd name="connsiteX2" fmla="*/ 5084245 w 5146266"/>
              <a:gd name="connsiteY2" fmla="*/ 6810540 h 6860381"/>
              <a:gd name="connsiteX3" fmla="*/ 5146159 w 5146266"/>
              <a:gd name="connsiteY3" fmla="*/ 0 h 6860381"/>
              <a:gd name="connsiteX4" fmla="*/ 1055004 w 5146266"/>
              <a:gd name="connsiteY4" fmla="*/ 1273 h 6860381"/>
              <a:gd name="connsiteX0" fmla="*/ 1055004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1055004 w 5146866"/>
              <a:gd name="connsiteY4" fmla="*/ 1273 h 6860546"/>
              <a:gd name="connsiteX0" fmla="*/ 682316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682316 w 5146866"/>
              <a:gd name="connsiteY4" fmla="*/ 1273 h 6860546"/>
              <a:gd name="connsiteX0" fmla="*/ 660845 w 5125395"/>
              <a:gd name="connsiteY0" fmla="*/ 1273 h 6860546"/>
              <a:gd name="connsiteX1" fmla="*/ 0 w 5125395"/>
              <a:gd name="connsiteY1" fmla="*/ 6855619 h 6860546"/>
              <a:gd name="connsiteX2" fmla="*/ 5122305 w 5125395"/>
              <a:gd name="connsiteY2" fmla="*/ 6860546 h 6860546"/>
              <a:gd name="connsiteX3" fmla="*/ 5124688 w 5125395"/>
              <a:gd name="connsiteY3" fmla="*/ 0 h 6860546"/>
              <a:gd name="connsiteX4" fmla="*/ 660845 w 5125395"/>
              <a:gd name="connsiteY4" fmla="*/ 1273 h 6860546"/>
              <a:gd name="connsiteX0" fmla="*/ 679249 w 5143799"/>
              <a:gd name="connsiteY0" fmla="*/ 1273 h 6860546"/>
              <a:gd name="connsiteX1" fmla="*/ 0 w 5143799"/>
              <a:gd name="connsiteY1" fmla="*/ 6855619 h 6860546"/>
              <a:gd name="connsiteX2" fmla="*/ 5140709 w 5143799"/>
              <a:gd name="connsiteY2" fmla="*/ 6860546 h 6860546"/>
              <a:gd name="connsiteX3" fmla="*/ 5143092 w 5143799"/>
              <a:gd name="connsiteY3" fmla="*/ 0 h 6860546"/>
              <a:gd name="connsiteX4" fmla="*/ 679249 w 5143799"/>
              <a:gd name="connsiteY4" fmla="*/ 1273 h 6860546"/>
              <a:gd name="connsiteX0" fmla="*/ 663912 w 5128462"/>
              <a:gd name="connsiteY0" fmla="*/ 1273 h 6860546"/>
              <a:gd name="connsiteX1" fmla="*/ 0 w 5128462"/>
              <a:gd name="connsiteY1" fmla="*/ 6853238 h 6860546"/>
              <a:gd name="connsiteX2" fmla="*/ 5125372 w 5128462"/>
              <a:gd name="connsiteY2" fmla="*/ 6860546 h 6860546"/>
              <a:gd name="connsiteX3" fmla="*/ 5127755 w 5128462"/>
              <a:gd name="connsiteY3" fmla="*/ 0 h 6860546"/>
              <a:gd name="connsiteX4" fmla="*/ 663912 w 5128462"/>
              <a:gd name="connsiteY4" fmla="*/ 1273 h 6860546"/>
              <a:gd name="connsiteX0" fmla="*/ 679249 w 5143799"/>
              <a:gd name="connsiteY0" fmla="*/ 1273 h 6860546"/>
              <a:gd name="connsiteX1" fmla="*/ 0 w 5143799"/>
              <a:gd name="connsiteY1" fmla="*/ 6858001 h 6860546"/>
              <a:gd name="connsiteX2" fmla="*/ 5140709 w 5143799"/>
              <a:gd name="connsiteY2" fmla="*/ 6860546 h 6860546"/>
              <a:gd name="connsiteX3" fmla="*/ 5143092 w 5143799"/>
              <a:gd name="connsiteY3" fmla="*/ 0 h 6860546"/>
              <a:gd name="connsiteX4" fmla="*/ 679249 w 5143799"/>
              <a:gd name="connsiteY4" fmla="*/ 1273 h 6860546"/>
              <a:gd name="connsiteX0" fmla="*/ 679249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679249 w 5143799"/>
              <a:gd name="connsiteY4" fmla="*/ 1273 h 686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799" h="6860546">
                <a:moveTo>
                  <a:pt x="679249" y="1273"/>
                </a:moveTo>
                <a:lnTo>
                  <a:pt x="0" y="6860382"/>
                </a:lnTo>
                <a:lnTo>
                  <a:pt x="5140709" y="6860546"/>
                </a:lnTo>
                <a:cubicBezTo>
                  <a:pt x="5137534" y="4577666"/>
                  <a:pt x="5146267" y="2282880"/>
                  <a:pt x="5143092" y="0"/>
                </a:cubicBezTo>
                <a:lnTo>
                  <a:pt x="679249" y="1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19138" y="549275"/>
            <a:ext cx="3928713" cy="5616575"/>
          </a:xfrm>
        </p:spPr>
        <p:txBody>
          <a:bodyPr anchor="t"/>
          <a:lstStyle>
            <a:lvl1pPr>
              <a:defRPr sz="4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5580000" y="1936800"/>
            <a:ext cx="5616638" cy="4229050"/>
          </a:xfrm>
        </p:spPr>
        <p:txBody>
          <a:bodyPr/>
          <a:lstStyle>
            <a:lvl1pPr marL="0" indent="0">
              <a:spcBef>
                <a:spcPts val="0"/>
              </a:spcBef>
              <a:spcAft>
                <a:spcPts val="600"/>
              </a:spcAft>
              <a:buNone/>
              <a:defRPr sz="2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bg1"/>
                </a:solidFill>
              </a:defRPr>
            </a:lvl1pPr>
          </a:lstStyle>
          <a:p>
            <a:r>
              <a:rPr lang="en-US"/>
              <a:t>V.3 Sept 2023</a:t>
            </a:r>
            <a:endParaRPr lang="en-GB"/>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Tree>
    <p:extLst>
      <p:ext uri="{BB962C8B-B14F-4D97-AF65-F5344CB8AC3E}">
        <p14:creationId xmlns:p14="http://schemas.microsoft.com/office/powerpoint/2010/main" val="11506535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3818EA30-2B11-42B1-91AD-5F526313797C}"/>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a:p>
        </p:txBody>
      </p:sp>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20001" y="549275"/>
            <a:ext cx="3927850" cy="5616575"/>
          </a:xfrm>
        </p:spPr>
        <p:txBody>
          <a:bodyPr anchor="t"/>
          <a:lstStyle>
            <a:lvl1pPr>
              <a:defRPr sz="4000">
                <a:solidFill>
                  <a:schemeClr val="bg2"/>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tx1"/>
                </a:solidFill>
              </a:defRPr>
            </a:lvl1pPr>
          </a:lstStyle>
          <a:p>
            <a:r>
              <a:rPr lang="en-US"/>
              <a:t>V.3 Sept 2023</a:t>
            </a:r>
            <a:endParaRPr lang="en-GB"/>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tx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tx1"/>
                </a:solidFill>
                <a:sym typeface="Symbol" panose="05050102010706020507" pitchFamily="18" charset="2"/>
              </a:rPr>
              <a:t></a:t>
            </a:r>
            <a:endParaRPr lang="en-GB" sz="1000" dirty="0">
              <a:solidFill>
                <a:schemeClr val="tx1"/>
              </a:solidFill>
            </a:endParaRPr>
          </a:p>
        </p:txBody>
      </p:sp>
    </p:spTree>
    <p:extLst>
      <p:ext uri="{BB962C8B-B14F-4D97-AF65-F5344CB8AC3E}">
        <p14:creationId xmlns:p14="http://schemas.microsoft.com/office/powerpoint/2010/main" val="28587649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_Simp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1620000" y="549275"/>
            <a:ext cx="9576638" cy="2193925"/>
          </a:xfrm>
        </p:spPr>
        <p:txBody>
          <a:bodyPr anchor="b"/>
          <a:lstStyle>
            <a:lvl1pPr>
              <a:defRPr sz="4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1620000" y="2869324"/>
            <a:ext cx="9576638" cy="3296526"/>
          </a:xfrm>
        </p:spPr>
        <p:txBody>
          <a:bodyPr/>
          <a:lstStyle>
            <a:lvl1pPr marL="0" indent="0">
              <a:spcBef>
                <a:spcPts val="0"/>
              </a:spcBef>
              <a:spcAft>
                <a:spcPts val="600"/>
              </a:spcAft>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bg1"/>
                </a:solidFill>
              </a:defRPr>
            </a:lvl1pPr>
          </a:lstStyle>
          <a:p>
            <a:r>
              <a:rPr lang="en-US"/>
              <a:t>V.3 Sept 2023</a:t>
            </a:r>
            <a:endParaRPr lang="en-GB"/>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lvl1pPr>
              <a:defRPr>
                <a:solidFill>
                  <a:schemeClr val="bg1"/>
                </a:solidFill>
              </a:defRPr>
            </a:lvl1pPr>
          </a:lstStyle>
          <a:p>
            <a:fld id="{77B4E890-4037-4BA2-80F1-97DCCF92DF8A}" type="slidenum">
              <a:rPr lang="en-GB" smtClean="0"/>
              <a:pPr/>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Tree>
    <p:extLst>
      <p:ext uri="{BB962C8B-B14F-4D97-AF65-F5344CB8AC3E}">
        <p14:creationId xmlns:p14="http://schemas.microsoft.com/office/powerpoint/2010/main" val="14327054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_Simpl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1620000" y="549275"/>
            <a:ext cx="9576638" cy="2193925"/>
          </a:xfrm>
        </p:spPr>
        <p:txBody>
          <a:bodyPr anchor="b"/>
          <a:lstStyle>
            <a:lvl1pPr>
              <a:defRPr sz="4000">
                <a:solidFill>
                  <a:schemeClr val="bg2"/>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1620000" y="2869324"/>
            <a:ext cx="9576638" cy="3296526"/>
          </a:xfrm>
        </p:spPr>
        <p:txBody>
          <a:bodyPr/>
          <a:lstStyle>
            <a:lvl1pPr marL="0" indent="0">
              <a:spcBef>
                <a:spcPts val="0"/>
              </a:spcBef>
              <a:spcAft>
                <a:spcPts val="600"/>
              </a:spcAft>
              <a:buNone/>
              <a:defRPr sz="27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tx1"/>
                </a:solidFill>
              </a:defRPr>
            </a:lvl1pPr>
          </a:lstStyle>
          <a:p>
            <a:r>
              <a:rPr lang="en-US"/>
              <a:t>V.3 Sept 2023</a:t>
            </a:r>
            <a:endParaRPr lang="en-GB"/>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lvl1pPr>
              <a:defRPr>
                <a:solidFill>
                  <a:schemeClr val="tx1"/>
                </a:solidFill>
              </a:defRPr>
            </a:lvl1pPr>
          </a:lstStyle>
          <a:p>
            <a:fld id="{77B4E890-4037-4BA2-80F1-97DCCF92DF8A}" type="slidenum">
              <a:rPr lang="en-GB" smtClean="0"/>
              <a:pPr/>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tx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tx1"/>
                </a:solidFill>
                <a:sym typeface="Symbol" panose="05050102010706020507" pitchFamily="18" charset="2"/>
              </a:rPr>
              <a:t></a:t>
            </a:r>
            <a:endParaRPr lang="en-GB" sz="1000" dirty="0">
              <a:solidFill>
                <a:schemeClr val="tx1"/>
              </a:solidFill>
            </a:endParaRPr>
          </a:p>
        </p:txBody>
      </p:sp>
    </p:spTree>
    <p:extLst>
      <p:ext uri="{BB962C8B-B14F-4D97-AF65-F5344CB8AC3E}">
        <p14:creationId xmlns:p14="http://schemas.microsoft.com/office/powerpoint/2010/main" val="13334493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r>
              <a:rPr lang="en-US"/>
              <a:t>V.3 Sept 2023</a:t>
            </a:r>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15141980-1AEB-40E7-8B55-0756E3AF3ED1}"/>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12272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lar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lvl1pPr marL="536575" indent="-536575">
              <a:lnSpc>
                <a:spcPct val="130000"/>
              </a:lnSpc>
              <a:spcBef>
                <a:spcPts val="0"/>
              </a:spcBef>
              <a:buClr>
                <a:schemeClr val="bg2"/>
              </a:buClr>
              <a:buFont typeface="Trebuchet MS" panose="020B0603020202020204" pitchFamily="34" charset="0"/>
              <a:buChar char="●"/>
              <a:defRPr sz="4000"/>
            </a:lvl1pPr>
            <a:lvl2pPr marL="1077913" indent="-541338">
              <a:lnSpc>
                <a:spcPct val="130000"/>
              </a:lnSpc>
              <a:spcBef>
                <a:spcPts val="0"/>
              </a:spcBef>
              <a:buClr>
                <a:schemeClr val="bg2"/>
              </a:buClr>
              <a:buFont typeface="Trebuchet MS" panose="020B0603020202020204" pitchFamily="34" charset="0"/>
              <a:buChar char="●"/>
              <a:defRPr sz="4000" b="0"/>
            </a:lvl2pPr>
            <a:lvl3pPr marL="1614488" indent="-536575">
              <a:lnSpc>
                <a:spcPct val="130000"/>
              </a:lnSpc>
              <a:spcBef>
                <a:spcPts val="0"/>
              </a:spcBef>
              <a:buClr>
                <a:schemeClr val="bg2"/>
              </a:buClr>
              <a:buFont typeface="Trebuchet MS" panose="020B0603020202020204" pitchFamily="34" charset="0"/>
              <a:buChar char="●"/>
              <a:defRPr sz="4000"/>
            </a:lvl3pPr>
            <a:lvl4pPr marL="2151063" indent="-536575">
              <a:lnSpc>
                <a:spcPct val="130000"/>
              </a:lnSpc>
              <a:spcBef>
                <a:spcPts val="0"/>
              </a:spcBef>
              <a:buClr>
                <a:schemeClr val="bg2"/>
              </a:buClr>
              <a:buFont typeface="Trebuchet MS" panose="020B0603020202020204" pitchFamily="34" charset="0"/>
              <a:buChar char="●"/>
              <a:defRPr sz="4000"/>
            </a:lvl4pPr>
            <a:lvl5pPr marL="2692400" indent="-541338">
              <a:lnSpc>
                <a:spcPct val="130000"/>
              </a:lnSpc>
              <a:spcBef>
                <a:spcPts val="0"/>
              </a:spcBef>
              <a:buClr>
                <a:schemeClr val="bg2"/>
              </a:buClr>
              <a:buFont typeface="Trebuchet MS" panose="020B0603020202020204" pitchFamily="34" charset="0"/>
              <a:buChar char="●"/>
              <a:defRPr sz="4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r>
              <a:rPr lang="en-US"/>
              <a:t>V.3 Sept 2023</a:t>
            </a:r>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15141980-1AEB-40E7-8B55-0756E3AF3ED1}"/>
              </a:ext>
            </a:extLst>
          </p:cNvPr>
          <p:cNvSpPr txBox="1"/>
          <p:nvPr userDrawn="1"/>
        </p:nvSpPr>
        <p:spPr>
          <a:xfrm>
            <a:off x="3128211"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5375040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3A090-7D44-4605-8B4F-8A1BF528A866}"/>
              </a:ext>
            </a:extLst>
          </p:cNvPr>
          <p:cNvSpPr>
            <a:spLocks noGrp="1"/>
          </p:cNvSpPr>
          <p:nvPr>
            <p:ph type="title"/>
          </p:nvPr>
        </p:nvSpPr>
        <p:spPr>
          <a:xfrm>
            <a:off x="719138" y="549276"/>
            <a:ext cx="10477500" cy="138828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1625A79-2E93-4E99-956C-466581B094AB}"/>
              </a:ext>
            </a:extLst>
          </p:cNvPr>
          <p:cNvSpPr>
            <a:spLocks noGrp="1"/>
          </p:cNvSpPr>
          <p:nvPr>
            <p:ph type="body" idx="1"/>
          </p:nvPr>
        </p:nvSpPr>
        <p:spPr>
          <a:xfrm>
            <a:off x="1260475" y="1937564"/>
            <a:ext cx="9936163" cy="39617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0ED5D9C-7481-4DDE-BB80-09C4B17A5170}"/>
              </a:ext>
            </a:extLst>
          </p:cNvPr>
          <p:cNvSpPr>
            <a:spLocks noGrp="1"/>
          </p:cNvSpPr>
          <p:nvPr>
            <p:ph type="dt" sz="half" idx="2"/>
          </p:nvPr>
        </p:nvSpPr>
        <p:spPr>
          <a:xfrm>
            <a:off x="2035310" y="6480000"/>
            <a:ext cx="1092901" cy="252000"/>
          </a:xfrm>
          <a:prstGeom prst="rect">
            <a:avLst/>
          </a:prstGeom>
        </p:spPr>
        <p:txBody>
          <a:bodyPr vert="horz" lIns="0" tIns="0" rIns="0" bIns="0" rtlCol="0" anchor="t" anchorCtr="0"/>
          <a:lstStyle>
            <a:lvl1pPr algn="l">
              <a:defRPr sz="1000">
                <a:solidFill>
                  <a:schemeClr val="tx1"/>
                </a:solidFill>
              </a:defRPr>
            </a:lvl1pPr>
          </a:lstStyle>
          <a:p>
            <a:r>
              <a:rPr lang="en-US"/>
              <a:t>V.3 Sept 2023</a:t>
            </a:r>
            <a:endParaRPr lang="en-GB" dirty="0"/>
          </a:p>
        </p:txBody>
      </p:sp>
      <p:sp>
        <p:nvSpPr>
          <p:cNvPr id="5" name="Footer Placeholder 4">
            <a:extLst>
              <a:ext uri="{FF2B5EF4-FFF2-40B4-BE49-F238E27FC236}">
                <a16:creationId xmlns:a16="http://schemas.microsoft.com/office/drawing/2014/main" id="{807ADBE1-F264-41B8-A66A-4B690C09ED0E}"/>
              </a:ext>
            </a:extLst>
          </p:cNvPr>
          <p:cNvSpPr>
            <a:spLocks noGrp="1"/>
          </p:cNvSpPr>
          <p:nvPr>
            <p:ph type="ftr" sz="quarter" idx="3"/>
          </p:nvPr>
        </p:nvSpPr>
        <p:spPr>
          <a:xfrm>
            <a:off x="3344211" y="6480000"/>
            <a:ext cx="7354737" cy="252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08B3385E-BF8C-45F9-83D2-07A10E745C0E}"/>
              </a:ext>
            </a:extLst>
          </p:cNvPr>
          <p:cNvSpPr>
            <a:spLocks noGrp="1"/>
          </p:cNvSpPr>
          <p:nvPr>
            <p:ph type="sldNum" sz="quarter" idx="4"/>
          </p:nvPr>
        </p:nvSpPr>
        <p:spPr>
          <a:xfrm>
            <a:off x="11363638" y="6480000"/>
            <a:ext cx="468000" cy="252000"/>
          </a:xfrm>
          <a:prstGeom prst="rect">
            <a:avLst/>
          </a:prstGeom>
        </p:spPr>
        <p:txBody>
          <a:bodyPr vert="horz" lIns="0" tIns="0" rIns="0" bIns="0" rtlCol="0" anchor="t" anchorCtr="0"/>
          <a:lstStyle>
            <a:lvl1pPr algn="r">
              <a:defRPr sz="1000">
                <a:solidFill>
                  <a:schemeClr val="tx1"/>
                </a:solidFill>
              </a:defRPr>
            </a:lvl1pPr>
          </a:lstStyle>
          <a:p>
            <a:fld id="{77B4E890-4037-4BA2-80F1-97DCCF92DF8A}" type="slidenum">
              <a:rPr lang="en-GB" smtClean="0"/>
              <a:pPr/>
              <a:t>‹#›</a:t>
            </a:fld>
            <a:endParaRPr lang="en-GB" dirty="0"/>
          </a:p>
        </p:txBody>
      </p:sp>
    </p:spTree>
    <p:extLst>
      <p:ext uri="{BB962C8B-B14F-4D97-AF65-F5344CB8AC3E}">
        <p14:creationId xmlns:p14="http://schemas.microsoft.com/office/powerpoint/2010/main" val="299779223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1" r:id="rId4"/>
    <p:sldLayoutId id="2147483667" r:id="rId5"/>
    <p:sldLayoutId id="2147483668" r:id="rId6"/>
    <p:sldLayoutId id="2147483669" r:id="rId7"/>
    <p:sldLayoutId id="2147483650" r:id="rId8"/>
    <p:sldLayoutId id="2147483658" r:id="rId9"/>
    <p:sldLayoutId id="2147483659" r:id="rId10"/>
    <p:sldLayoutId id="2147483652" r:id="rId11"/>
    <p:sldLayoutId id="2147483662" r:id="rId12"/>
    <p:sldLayoutId id="2147483663" r:id="rId13"/>
    <p:sldLayoutId id="2147483664" r:id="rId14"/>
    <p:sldLayoutId id="2147483661" r:id="rId15"/>
    <p:sldLayoutId id="2147483670" r:id="rId16"/>
    <p:sldLayoutId id="2147483654" r:id="rId17"/>
    <p:sldLayoutId id="2147483655" r:id="rId18"/>
  </p:sldLayoutIdLst>
  <p:transition>
    <p:fade/>
  </p:transition>
  <p:hf sldNum="0" hdr="0" ftr="0"/>
  <p:txStyles>
    <p:titleStyle>
      <a:lvl1pPr algn="l" defTabSz="914400" rtl="0" eaLnBrk="1" latinLnBrk="0" hangingPunct="1">
        <a:lnSpc>
          <a:spcPct val="90000"/>
        </a:lnSpc>
        <a:spcBef>
          <a:spcPct val="0"/>
        </a:spcBef>
        <a:buNone/>
        <a:defRPr sz="40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0"/>
        </a:spcBef>
        <a:spcAft>
          <a:spcPts val="800"/>
        </a:spcAft>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800"/>
        </a:spcAft>
        <a:buFont typeface="Arial" panose="020B0604020202020204" pitchFamily="34" charset="0"/>
        <a:buNone/>
        <a:defRPr sz="2400" b="1" kern="1200">
          <a:solidFill>
            <a:schemeClr val="tx1"/>
          </a:solidFill>
          <a:latin typeface="+mn-lt"/>
          <a:ea typeface="+mn-ea"/>
          <a:cs typeface="+mn-cs"/>
        </a:defRPr>
      </a:lvl2pPr>
      <a:lvl3pPr marL="358775"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3pPr>
      <a:lvl4pPr marL="719138" indent="-360363"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4pPr>
      <a:lvl5pPr marL="1077913"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orient="horz" pos="3884" userDrawn="1">
          <p15:clr>
            <a:srgbClr val="F26B43"/>
          </p15:clr>
        </p15:guide>
        <p15:guide id="3" pos="7053" userDrawn="1">
          <p15:clr>
            <a:srgbClr val="F26B43"/>
          </p15:clr>
        </p15:guide>
        <p15:guide id="4" pos="453" userDrawn="1">
          <p15:clr>
            <a:srgbClr val="F26B43"/>
          </p15:clr>
        </p15:guide>
        <p15:guide id="5" pos="79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969D196-7EC2-4CFF-AA9C-81ED44C1D9BE}"/>
              </a:ext>
            </a:extLst>
          </p:cNvPr>
          <p:cNvSpPr>
            <a:spLocks noGrp="1"/>
          </p:cNvSpPr>
          <p:nvPr>
            <p:ph type="ctrTitle"/>
          </p:nvPr>
        </p:nvSpPr>
        <p:spPr/>
        <p:txBody>
          <a:bodyPr/>
          <a:lstStyle/>
          <a:p>
            <a:r>
              <a:rPr lang="en-GB" dirty="0"/>
              <a:t>1</a:t>
            </a:r>
            <a:r>
              <a:rPr lang="en-GB" baseline="30000" dirty="0"/>
              <a:t>st</a:t>
            </a:r>
            <a:r>
              <a:rPr lang="en-GB" dirty="0"/>
              <a:t> Response</a:t>
            </a:r>
          </a:p>
        </p:txBody>
      </p:sp>
      <p:sp>
        <p:nvSpPr>
          <p:cNvPr id="14" name="Subtitle 13">
            <a:extLst>
              <a:ext uri="{FF2B5EF4-FFF2-40B4-BE49-F238E27FC236}">
                <a16:creationId xmlns:a16="http://schemas.microsoft.com/office/drawing/2014/main" id="{89FA4E11-9A2B-4420-8D7A-056A76775D01}"/>
              </a:ext>
            </a:extLst>
          </p:cNvPr>
          <p:cNvSpPr>
            <a:spLocks noGrp="1"/>
          </p:cNvSpPr>
          <p:nvPr>
            <p:ph type="subTitle" idx="1"/>
          </p:nvPr>
        </p:nvSpPr>
        <p:spPr/>
        <p:txBody>
          <a:bodyPr/>
          <a:lstStyle/>
          <a:p>
            <a:r>
              <a:rPr lang="en-GB" dirty="0"/>
              <a:t>Todays trainer: </a:t>
            </a:r>
            <a:br>
              <a:rPr lang="en-GB" dirty="0"/>
            </a:br>
            <a:r>
              <a:rPr lang="en-GB" dirty="0"/>
              <a:t>[insert name here] </a:t>
            </a:r>
          </a:p>
        </p:txBody>
      </p:sp>
      <p:sp>
        <p:nvSpPr>
          <p:cNvPr id="4" name="Date Placeholder 3">
            <a:extLst>
              <a:ext uri="{FF2B5EF4-FFF2-40B4-BE49-F238E27FC236}">
                <a16:creationId xmlns:a16="http://schemas.microsoft.com/office/drawing/2014/main" id="{13B94EC4-BBC0-461F-B86C-3E975954461B}"/>
              </a:ext>
            </a:extLst>
          </p:cNvPr>
          <p:cNvSpPr>
            <a:spLocks noGrp="1"/>
          </p:cNvSpPr>
          <p:nvPr>
            <p:ph type="dt" sz="half" idx="10"/>
          </p:nvPr>
        </p:nvSpPr>
        <p:spPr/>
        <p:txBody>
          <a:bodyPr/>
          <a:lstStyle/>
          <a:p>
            <a:r>
              <a:rPr lang="en-US"/>
              <a:t>V.3 Sept 2023</a:t>
            </a:r>
            <a:endParaRPr lang="en-GB" dirty="0"/>
          </a:p>
        </p:txBody>
      </p:sp>
      <p:pic>
        <p:nvPicPr>
          <p:cNvPr id="8" name="Picture Placeholder 7">
            <a:extLst>
              <a:ext uri="{FF2B5EF4-FFF2-40B4-BE49-F238E27FC236}">
                <a16:creationId xmlns:a16="http://schemas.microsoft.com/office/drawing/2014/main" id="{2031ED3B-FE05-A7FA-4BB3-C4848631D3D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692" b="19692"/>
          <a:stretch/>
        </p:blipFill>
        <p:spPr>
          <a:xfrm>
            <a:off x="4212001" y="0"/>
            <a:ext cx="7984707" cy="6858000"/>
          </a:xfrm>
        </p:spPr>
      </p:pic>
      <p:pic>
        <p:nvPicPr>
          <p:cNvPr id="6" name="Picture 5">
            <a:extLst>
              <a:ext uri="{FF2B5EF4-FFF2-40B4-BE49-F238E27FC236}">
                <a16:creationId xmlns:a16="http://schemas.microsoft.com/office/drawing/2014/main" id="{99E58689-7A30-F245-5E0D-8017DC6D1E1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66946" y="563812"/>
            <a:ext cx="1495505" cy="1040398"/>
          </a:xfrm>
          <a:prstGeom prst="rect">
            <a:avLst/>
          </a:prstGeom>
        </p:spPr>
      </p:pic>
    </p:spTree>
    <p:extLst>
      <p:ext uri="{BB962C8B-B14F-4D97-AF65-F5344CB8AC3E}">
        <p14:creationId xmlns:p14="http://schemas.microsoft.com/office/powerpoint/2010/main" val="25076679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3B3B-5D35-6A62-928C-D506DA8B92FF}"/>
              </a:ext>
            </a:extLst>
          </p:cNvPr>
          <p:cNvSpPr>
            <a:spLocks noGrp="1"/>
          </p:cNvSpPr>
          <p:nvPr>
            <p:ph type="title"/>
          </p:nvPr>
        </p:nvSpPr>
        <p:spPr/>
        <p:txBody>
          <a:bodyPr/>
          <a:lstStyle/>
          <a:p>
            <a:r>
              <a:rPr lang="en-GB" dirty="0"/>
              <a:t>Causes of shock</a:t>
            </a:r>
          </a:p>
        </p:txBody>
      </p:sp>
      <p:sp>
        <p:nvSpPr>
          <p:cNvPr id="8" name="Content Placeholder 7">
            <a:extLst>
              <a:ext uri="{FF2B5EF4-FFF2-40B4-BE49-F238E27FC236}">
                <a16:creationId xmlns:a16="http://schemas.microsoft.com/office/drawing/2014/main" id="{63CB0953-416B-248B-ED2A-BF8AC5819B1D}"/>
              </a:ext>
            </a:extLst>
          </p:cNvPr>
          <p:cNvSpPr>
            <a:spLocks noGrp="1"/>
          </p:cNvSpPr>
          <p:nvPr>
            <p:ph idx="1"/>
          </p:nvPr>
        </p:nvSpPr>
        <p:spPr>
          <a:xfrm>
            <a:off x="1260475" y="1937564"/>
            <a:ext cx="10477500" cy="3961773"/>
          </a:xfrm>
        </p:spPr>
        <p:txBody>
          <a:bodyPr/>
          <a:lstStyle/>
          <a:p>
            <a:pPr marL="342900" indent="-342900">
              <a:buFont typeface="Arial" panose="020B0604020202020204" pitchFamily="34" charset="0"/>
              <a:buChar char="•"/>
            </a:pPr>
            <a:r>
              <a:rPr lang="en-GB" sz="3200" dirty="0"/>
              <a:t>Severe blood loss  is most common cause.</a:t>
            </a:r>
            <a:r>
              <a:rPr lang="en-US" sz="3200" dirty="0"/>
              <a:t> </a:t>
            </a:r>
          </a:p>
          <a:p>
            <a:pPr marL="342900" indent="-342900">
              <a:buFont typeface="Arial" panose="020B0604020202020204" pitchFamily="34" charset="0"/>
              <a:buChar char="•"/>
            </a:pPr>
            <a:r>
              <a:rPr lang="en-GB" sz="3200" dirty="0"/>
              <a:t>Loss of other fluids – diarrhoea and vomiting, burns.</a:t>
            </a:r>
            <a:r>
              <a:rPr lang="en-US" sz="3200" dirty="0"/>
              <a:t> </a:t>
            </a:r>
          </a:p>
          <a:p>
            <a:pPr marL="342900" indent="-342900">
              <a:buFont typeface="Arial" panose="020B0604020202020204" pitchFamily="34" charset="0"/>
              <a:buChar char="•"/>
            </a:pPr>
            <a:r>
              <a:rPr lang="en-GB" sz="3200" dirty="0"/>
              <a:t>Heart attack or heart failure</a:t>
            </a:r>
            <a:r>
              <a:rPr lang="en-US" sz="3200" dirty="0"/>
              <a:t> </a:t>
            </a:r>
          </a:p>
          <a:p>
            <a:pPr marL="342900" indent="-342900">
              <a:buFont typeface="Arial" panose="020B0604020202020204" pitchFamily="34" charset="0"/>
              <a:buChar char="•"/>
            </a:pPr>
            <a:r>
              <a:rPr lang="en-GB" sz="3200" dirty="0"/>
              <a:t>Septic shock – overwhelming infection</a:t>
            </a:r>
            <a:r>
              <a:rPr lang="en-US" sz="3200" dirty="0"/>
              <a:t> </a:t>
            </a:r>
          </a:p>
          <a:p>
            <a:pPr marL="342900" indent="-342900">
              <a:buFont typeface="Arial" panose="020B0604020202020204" pitchFamily="34" charset="0"/>
              <a:buChar char="•"/>
            </a:pPr>
            <a:r>
              <a:rPr lang="en-GB" sz="3200" dirty="0"/>
              <a:t>Anaphylaxis</a:t>
            </a:r>
            <a:r>
              <a:rPr lang="en-US" sz="3200" dirty="0"/>
              <a:t> </a:t>
            </a:r>
          </a:p>
          <a:p>
            <a:pPr marL="342900" indent="-342900">
              <a:buFont typeface="Arial" panose="020B0604020202020204" pitchFamily="34" charset="0"/>
              <a:buChar char="•"/>
            </a:pPr>
            <a:r>
              <a:rPr lang="en-GB" sz="3200" dirty="0"/>
              <a:t>Spinal Cord Injury – neurogenic shock</a:t>
            </a:r>
            <a:r>
              <a:rPr lang="en-US" sz="3200" dirty="0"/>
              <a:t> </a:t>
            </a:r>
          </a:p>
          <a:p>
            <a:pPr marL="0" indent="0">
              <a:buNone/>
            </a:pPr>
            <a:endParaRPr lang="en-GB" dirty="0"/>
          </a:p>
        </p:txBody>
      </p:sp>
      <p:sp>
        <p:nvSpPr>
          <p:cNvPr id="5" name="Date Placeholder 4">
            <a:extLst>
              <a:ext uri="{FF2B5EF4-FFF2-40B4-BE49-F238E27FC236}">
                <a16:creationId xmlns:a16="http://schemas.microsoft.com/office/drawing/2014/main" id="{3C3A8742-01BB-1C7B-4625-12287623FFD1}"/>
              </a:ext>
            </a:extLst>
          </p:cNvPr>
          <p:cNvSpPr>
            <a:spLocks noGrp="1"/>
          </p:cNvSpPr>
          <p:nvPr>
            <p:ph type="dt" sz="half" idx="10"/>
          </p:nvPr>
        </p:nvSpPr>
        <p:spPr/>
        <p:txBody>
          <a:bodyPr/>
          <a:lstStyle/>
          <a:p>
            <a:r>
              <a:rPr lang="en-US"/>
              <a:t>V.3 Sept 2023</a:t>
            </a:r>
            <a:endParaRPr lang="en-GB"/>
          </a:p>
        </p:txBody>
      </p:sp>
    </p:spTree>
    <p:extLst>
      <p:ext uri="{BB962C8B-B14F-4D97-AF65-F5344CB8AC3E}">
        <p14:creationId xmlns:p14="http://schemas.microsoft.com/office/powerpoint/2010/main" val="24393199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B309472-36EC-3C32-8655-7B138972F431}"/>
              </a:ext>
            </a:extLst>
          </p:cNvPr>
          <p:cNvSpPr>
            <a:spLocks noGrp="1"/>
          </p:cNvSpPr>
          <p:nvPr>
            <p:ph type="dt" sz="half" idx="10"/>
          </p:nvPr>
        </p:nvSpPr>
        <p:spPr/>
        <p:txBody>
          <a:bodyPr/>
          <a:lstStyle/>
          <a:p>
            <a:r>
              <a:rPr lang="en-US"/>
              <a:t>V.3 Sept 2023</a:t>
            </a:r>
            <a:endParaRPr lang="en-GB"/>
          </a:p>
        </p:txBody>
      </p:sp>
      <p:sp>
        <p:nvSpPr>
          <p:cNvPr id="8" name="Title 7">
            <a:extLst>
              <a:ext uri="{FF2B5EF4-FFF2-40B4-BE49-F238E27FC236}">
                <a16:creationId xmlns:a16="http://schemas.microsoft.com/office/drawing/2014/main" id="{AD81E022-D5B4-6015-10E4-91B6FFCBC5D5}"/>
              </a:ext>
            </a:extLst>
          </p:cNvPr>
          <p:cNvSpPr>
            <a:spLocks noGrp="1"/>
          </p:cNvSpPr>
          <p:nvPr>
            <p:ph type="title"/>
          </p:nvPr>
        </p:nvSpPr>
        <p:spPr/>
        <p:txBody>
          <a:bodyPr/>
          <a:lstStyle/>
          <a:p>
            <a:r>
              <a:rPr lang="en-GB" dirty="0"/>
              <a:t>Symptoms of shock </a:t>
            </a:r>
          </a:p>
        </p:txBody>
      </p:sp>
      <p:sp>
        <p:nvSpPr>
          <p:cNvPr id="10" name="Text Placeholder 9">
            <a:extLst>
              <a:ext uri="{FF2B5EF4-FFF2-40B4-BE49-F238E27FC236}">
                <a16:creationId xmlns:a16="http://schemas.microsoft.com/office/drawing/2014/main" id="{987992E4-7244-4737-64B5-DF134E508829}"/>
              </a:ext>
            </a:extLst>
          </p:cNvPr>
          <p:cNvSpPr>
            <a:spLocks noGrp="1"/>
          </p:cNvSpPr>
          <p:nvPr>
            <p:ph type="body" sz="quarter" idx="13"/>
          </p:nvPr>
        </p:nvSpPr>
        <p:spPr>
          <a:xfrm>
            <a:off x="8176283" y="3869150"/>
            <a:ext cx="3960813" cy="2736850"/>
          </a:xfrm>
        </p:spPr>
        <p:txBody>
          <a:bodyPr/>
          <a:lstStyle/>
          <a:p>
            <a:pPr marL="342900" indent="-342900">
              <a:buFont typeface="Arial" panose="020B0604020202020204" pitchFamily="34" charset="0"/>
              <a:buChar char="•"/>
            </a:pPr>
            <a:r>
              <a:rPr lang="en-GB" sz="2500" b="1" dirty="0">
                <a:latin typeface="Trebuchet MS" panose="020B0603020202020204" pitchFamily="34" charset="0"/>
                <a:ea typeface="ＭＳ Ｐゴシック"/>
              </a:rPr>
              <a:t>Pale, cold, clammy skin</a:t>
            </a:r>
            <a:endParaRPr lang="en-US" sz="2500" b="1" dirty="0">
              <a:latin typeface="Trebuchet MS" panose="020B0603020202020204" pitchFamily="34" charset="0"/>
              <a:ea typeface="ＭＳ Ｐゴシック"/>
            </a:endParaRPr>
          </a:p>
          <a:p>
            <a:pPr marL="342900" indent="-342900">
              <a:buFont typeface="Arial" panose="020B0604020202020204" pitchFamily="34" charset="0"/>
              <a:buChar char="•"/>
            </a:pPr>
            <a:r>
              <a:rPr lang="en-GB" sz="2500" b="1" dirty="0">
                <a:latin typeface="Trebuchet MS" panose="020B0603020202020204" pitchFamily="34" charset="0"/>
                <a:ea typeface="ＭＳ Ｐゴシック"/>
              </a:rPr>
              <a:t>Weak, dizzy, light headed</a:t>
            </a:r>
            <a:endParaRPr lang="en-US" sz="2500" b="1" dirty="0">
              <a:latin typeface="Trebuchet MS" panose="020B0603020202020204" pitchFamily="34" charset="0"/>
              <a:ea typeface="ＭＳ Ｐゴシック"/>
            </a:endParaRPr>
          </a:p>
          <a:p>
            <a:pPr marL="342900" indent="-342900">
              <a:buFont typeface="Arial" panose="020B0604020202020204" pitchFamily="34" charset="0"/>
              <a:buChar char="•"/>
            </a:pPr>
            <a:r>
              <a:rPr lang="en-GB" sz="2500" b="1" dirty="0">
                <a:latin typeface="Trebuchet MS" panose="020B0603020202020204" pitchFamily="34" charset="0"/>
                <a:ea typeface="ＭＳ Ｐゴシック"/>
              </a:rPr>
              <a:t>Nausea or vomiting</a:t>
            </a:r>
            <a:endParaRPr lang="en-US" sz="2500" b="1" dirty="0">
              <a:latin typeface="Trebuchet MS" panose="020B0603020202020204" pitchFamily="34" charset="0"/>
              <a:ea typeface="ＭＳ Ｐゴシック"/>
            </a:endParaRPr>
          </a:p>
          <a:p>
            <a:pPr marL="342900" indent="-342900">
              <a:buFont typeface="Arial" panose="020B0604020202020204" pitchFamily="34" charset="0"/>
              <a:buChar char="•"/>
            </a:pPr>
            <a:r>
              <a:rPr lang="en-GB" sz="2500" b="1" dirty="0">
                <a:latin typeface="Trebuchet MS" panose="020B0603020202020204" pitchFamily="34" charset="0"/>
                <a:ea typeface="ＭＳ Ｐゴシック"/>
              </a:rPr>
              <a:t>Thirsty</a:t>
            </a:r>
            <a:endParaRPr lang="en-US" sz="2500" b="1" dirty="0">
              <a:latin typeface="Trebuchet MS" panose="020B0603020202020204" pitchFamily="34" charset="0"/>
              <a:ea typeface="ＭＳ Ｐゴシック"/>
            </a:endParaRPr>
          </a:p>
          <a:p>
            <a:pPr marL="342900" indent="-342900">
              <a:buFont typeface="Arial" panose="020B0604020202020204" pitchFamily="34" charset="0"/>
              <a:buChar char="•"/>
            </a:pPr>
            <a:r>
              <a:rPr lang="en-GB" sz="2500" b="1" dirty="0">
                <a:latin typeface="Trebuchet MS" panose="020B0603020202020204" pitchFamily="34" charset="0"/>
                <a:ea typeface="ＭＳ Ｐゴシック"/>
              </a:rPr>
              <a:t>Yawning</a:t>
            </a:r>
            <a:endParaRPr lang="en-US" sz="2500" b="1" dirty="0">
              <a:latin typeface="Trebuchet MS" panose="020B0603020202020204" pitchFamily="34" charset="0"/>
              <a:ea typeface="ＭＳ Ｐゴシック"/>
            </a:endParaRPr>
          </a:p>
          <a:p>
            <a:pPr marL="342900" indent="-342900">
              <a:buFont typeface="Arial" panose="020B0604020202020204" pitchFamily="34" charset="0"/>
              <a:buChar char="•"/>
            </a:pPr>
            <a:r>
              <a:rPr lang="en-GB" sz="2500" b="1" dirty="0">
                <a:latin typeface="Trebuchet MS" panose="020B0603020202020204" pitchFamily="34" charset="0"/>
                <a:ea typeface="ＭＳ Ｐゴシック"/>
              </a:rPr>
              <a:t>Rapid, weak pulse</a:t>
            </a:r>
            <a:endParaRPr lang="en-US" sz="2500" b="1" dirty="0">
              <a:latin typeface="Trebuchet MS" panose="020B0603020202020204" pitchFamily="34" charset="0"/>
              <a:ea typeface="ＭＳ Ｐゴシック"/>
            </a:endParaRPr>
          </a:p>
          <a:p>
            <a:pPr marL="342900" indent="-342900">
              <a:buFont typeface="Arial" panose="020B0604020202020204" pitchFamily="34" charset="0"/>
              <a:buChar char="•"/>
            </a:pPr>
            <a:r>
              <a:rPr lang="en-GB" sz="2500" b="1" dirty="0">
                <a:latin typeface="Trebuchet MS" panose="020B0603020202020204" pitchFamily="34" charset="0"/>
                <a:ea typeface="ＭＳ Ｐゴシック"/>
              </a:rPr>
              <a:t>Anxiety or irrational behaviour</a:t>
            </a:r>
            <a:endParaRPr lang="en-US" sz="2500" b="1" dirty="0">
              <a:latin typeface="Trebuchet MS" panose="020B0603020202020204" pitchFamily="34" charset="0"/>
              <a:ea typeface="ＭＳ Ｐゴシック"/>
            </a:endParaRPr>
          </a:p>
          <a:p>
            <a:pPr marL="342900" indent="-342900">
              <a:buFont typeface="Arial" panose="020B0604020202020204" pitchFamily="34" charset="0"/>
              <a:buChar char="•"/>
            </a:pPr>
            <a:r>
              <a:rPr lang="en-GB" sz="2500" b="1" dirty="0">
                <a:latin typeface="Trebuchet MS" panose="020B0603020202020204" pitchFamily="34" charset="0"/>
                <a:ea typeface="ＭＳ Ｐゴシック"/>
              </a:rPr>
              <a:t>Rapid, shallow breathing</a:t>
            </a:r>
            <a:endParaRPr lang="en-US" sz="2500" b="1" dirty="0">
              <a:latin typeface="Trebuchet MS" panose="020B0603020202020204" pitchFamily="34" charset="0"/>
              <a:ea typeface="ＭＳ Ｐゴシック"/>
            </a:endParaRPr>
          </a:p>
          <a:p>
            <a:pPr marL="342900" indent="-342900">
              <a:buFont typeface="Arial" panose="020B0604020202020204" pitchFamily="34" charset="0"/>
              <a:buChar char="•"/>
            </a:pPr>
            <a:r>
              <a:rPr lang="en-GB" sz="2500" b="1" dirty="0">
                <a:latin typeface="Trebuchet MS" panose="020B0603020202020204" pitchFamily="34" charset="0"/>
                <a:ea typeface="ＭＳ Ｐゴシック"/>
              </a:rPr>
              <a:t>Dropping levels of responsiveness</a:t>
            </a:r>
            <a:endParaRPr lang="en-US" sz="2500" b="1" dirty="0">
              <a:latin typeface="Trebuchet MS" panose="020B0603020202020204" pitchFamily="34" charset="0"/>
              <a:ea typeface="ＭＳ Ｐゴシック"/>
            </a:endParaRPr>
          </a:p>
          <a:p>
            <a:pPr marL="342900" indent="-342900">
              <a:buFont typeface="Arial" panose="020B0604020202020204" pitchFamily="34" charset="0"/>
              <a:buChar char="•"/>
            </a:pPr>
            <a:r>
              <a:rPr lang="en-GB" sz="2500" b="1" dirty="0">
                <a:latin typeface="Trebuchet MS" panose="020B0603020202020204" pitchFamily="34" charset="0"/>
                <a:ea typeface="ＭＳ Ｐゴシック"/>
              </a:rPr>
              <a:t>Cardiac arrest</a:t>
            </a:r>
            <a:endParaRPr lang="en-US" sz="2500" b="1" dirty="0">
              <a:latin typeface="Trebuchet MS" panose="020B0603020202020204" pitchFamily="34" charset="0"/>
              <a:ea typeface="ＭＳ Ｐゴシック"/>
            </a:endParaRPr>
          </a:p>
          <a:p>
            <a:endParaRPr lang="en-GB" dirty="0"/>
          </a:p>
        </p:txBody>
      </p:sp>
      <p:pic>
        <p:nvPicPr>
          <p:cNvPr id="11" name="Picture 10" descr="A picture containing Teams&#10;&#10;Description automatically generated">
            <a:extLst>
              <a:ext uri="{FF2B5EF4-FFF2-40B4-BE49-F238E27FC236}">
                <a16:creationId xmlns:a16="http://schemas.microsoft.com/office/drawing/2014/main" id="{09E488A2-8523-60E1-A761-3E5F731D2FF6}"/>
              </a:ext>
            </a:extLst>
          </p:cNvPr>
          <p:cNvPicPr>
            <a:picLocks noChangeAspect="1"/>
          </p:cNvPicPr>
          <p:nvPr/>
        </p:nvPicPr>
        <p:blipFill rotWithShape="1">
          <a:blip r:embed="rId3"/>
          <a:srcRect t="39853" r="14187" b="13559"/>
          <a:stretch/>
        </p:blipFill>
        <p:spPr>
          <a:xfrm>
            <a:off x="1404805" y="2631400"/>
            <a:ext cx="3446812" cy="2646878"/>
          </a:xfrm>
          <a:prstGeom prst="rect">
            <a:avLst/>
          </a:prstGeom>
        </p:spPr>
      </p:pic>
    </p:spTree>
    <p:extLst>
      <p:ext uri="{BB962C8B-B14F-4D97-AF65-F5344CB8AC3E}">
        <p14:creationId xmlns:p14="http://schemas.microsoft.com/office/powerpoint/2010/main" val="26989450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9E7D-0D7F-505F-6CFD-40029912760B}"/>
              </a:ext>
            </a:extLst>
          </p:cNvPr>
          <p:cNvSpPr>
            <a:spLocks noGrp="1"/>
          </p:cNvSpPr>
          <p:nvPr>
            <p:ph type="title"/>
          </p:nvPr>
        </p:nvSpPr>
        <p:spPr/>
        <p:txBody>
          <a:bodyPr/>
          <a:lstStyle/>
          <a:p>
            <a:r>
              <a:rPr lang="en-GB" dirty="0"/>
              <a:t>Treatment of shock</a:t>
            </a:r>
          </a:p>
        </p:txBody>
      </p:sp>
      <p:sp>
        <p:nvSpPr>
          <p:cNvPr id="5" name="Date Placeholder 4">
            <a:extLst>
              <a:ext uri="{FF2B5EF4-FFF2-40B4-BE49-F238E27FC236}">
                <a16:creationId xmlns:a16="http://schemas.microsoft.com/office/drawing/2014/main" id="{E3AF1784-5B56-D500-51D9-CD7BE59A5970}"/>
              </a:ext>
            </a:extLst>
          </p:cNvPr>
          <p:cNvSpPr>
            <a:spLocks noGrp="1"/>
          </p:cNvSpPr>
          <p:nvPr>
            <p:ph type="dt" sz="half" idx="10"/>
          </p:nvPr>
        </p:nvSpPr>
        <p:spPr/>
        <p:txBody>
          <a:bodyPr/>
          <a:lstStyle/>
          <a:p>
            <a:r>
              <a:rPr lang="en-US"/>
              <a:t>V.3 Sept 2023</a:t>
            </a:r>
            <a:endParaRPr lang="en-GB"/>
          </a:p>
        </p:txBody>
      </p:sp>
      <p:pic>
        <p:nvPicPr>
          <p:cNvPr id="8" name="Picture 7" descr="A picture containing Teams&#10;&#10;Description automatically generated">
            <a:extLst>
              <a:ext uri="{FF2B5EF4-FFF2-40B4-BE49-F238E27FC236}">
                <a16:creationId xmlns:a16="http://schemas.microsoft.com/office/drawing/2014/main" id="{1892C879-F7BE-E1BF-2921-4E224DE3D84D}"/>
              </a:ext>
            </a:extLst>
          </p:cNvPr>
          <p:cNvPicPr>
            <a:picLocks noChangeAspect="1"/>
          </p:cNvPicPr>
          <p:nvPr/>
        </p:nvPicPr>
        <p:blipFill rotWithShape="1">
          <a:blip r:embed="rId3"/>
          <a:srcRect t="43224" r="4196"/>
          <a:stretch/>
        </p:blipFill>
        <p:spPr>
          <a:xfrm>
            <a:off x="251520" y="2870354"/>
            <a:ext cx="3647552" cy="3057719"/>
          </a:xfrm>
          <a:prstGeom prst="rect">
            <a:avLst/>
          </a:prstGeom>
        </p:spPr>
      </p:pic>
      <p:pic>
        <p:nvPicPr>
          <p:cNvPr id="9" name="Picture 8" descr="A picture containing Teams&#10;&#10;Description automatically generated">
            <a:extLst>
              <a:ext uri="{FF2B5EF4-FFF2-40B4-BE49-F238E27FC236}">
                <a16:creationId xmlns:a16="http://schemas.microsoft.com/office/drawing/2014/main" id="{A6D64A59-0DA6-80B7-A37B-693E72C92948}"/>
              </a:ext>
            </a:extLst>
          </p:cNvPr>
          <p:cNvPicPr>
            <a:picLocks noChangeAspect="1"/>
          </p:cNvPicPr>
          <p:nvPr/>
        </p:nvPicPr>
        <p:blipFill rotWithShape="1">
          <a:blip r:embed="rId4"/>
          <a:srcRect t="39853" r="14187" b="13559"/>
          <a:stretch/>
        </p:blipFill>
        <p:spPr>
          <a:xfrm>
            <a:off x="5306857" y="2678293"/>
            <a:ext cx="3446812" cy="2646878"/>
          </a:xfrm>
          <a:prstGeom prst="rect">
            <a:avLst/>
          </a:prstGeom>
        </p:spPr>
      </p:pic>
    </p:spTree>
    <p:extLst>
      <p:ext uri="{BB962C8B-B14F-4D97-AF65-F5344CB8AC3E}">
        <p14:creationId xmlns:p14="http://schemas.microsoft.com/office/powerpoint/2010/main" val="17145081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4F4B-8688-7DF8-88F1-08C9B18925D1}"/>
              </a:ext>
            </a:extLst>
          </p:cNvPr>
          <p:cNvSpPr>
            <a:spLocks noGrp="1"/>
          </p:cNvSpPr>
          <p:nvPr>
            <p:ph type="title"/>
          </p:nvPr>
        </p:nvSpPr>
        <p:spPr/>
        <p:txBody>
          <a:bodyPr/>
          <a:lstStyle/>
          <a:p>
            <a:r>
              <a:rPr lang="en-GB" dirty="0"/>
              <a:t>Severe bleeding treatment</a:t>
            </a:r>
          </a:p>
        </p:txBody>
      </p:sp>
      <p:sp>
        <p:nvSpPr>
          <p:cNvPr id="3" name="Content Placeholder 2">
            <a:extLst>
              <a:ext uri="{FF2B5EF4-FFF2-40B4-BE49-F238E27FC236}">
                <a16:creationId xmlns:a16="http://schemas.microsoft.com/office/drawing/2014/main" id="{B5C75639-D577-274F-5040-E49ECF478492}"/>
              </a:ext>
            </a:extLst>
          </p:cNvPr>
          <p:cNvSpPr>
            <a:spLocks noGrp="1"/>
          </p:cNvSpPr>
          <p:nvPr>
            <p:ph sz="half" idx="1"/>
          </p:nvPr>
        </p:nvSpPr>
        <p:spPr/>
        <p:txBody>
          <a:bodyPr/>
          <a:lstStyle/>
          <a:p>
            <a:r>
              <a:rPr lang="en-GB" dirty="0"/>
              <a:t>Apply direct pressure</a:t>
            </a:r>
          </a:p>
        </p:txBody>
      </p:sp>
      <p:sp>
        <p:nvSpPr>
          <p:cNvPr id="4" name="Content Placeholder 3">
            <a:extLst>
              <a:ext uri="{FF2B5EF4-FFF2-40B4-BE49-F238E27FC236}">
                <a16:creationId xmlns:a16="http://schemas.microsoft.com/office/drawing/2014/main" id="{E7E3EFA1-1854-8D7A-EB5E-48362CF221F2}"/>
              </a:ext>
            </a:extLst>
          </p:cNvPr>
          <p:cNvSpPr>
            <a:spLocks noGrp="1"/>
          </p:cNvSpPr>
          <p:nvPr>
            <p:ph sz="half" idx="2"/>
          </p:nvPr>
        </p:nvSpPr>
        <p:spPr/>
        <p:txBody>
          <a:bodyPr/>
          <a:lstStyle/>
          <a:p>
            <a:r>
              <a:rPr lang="en-GB" dirty="0"/>
              <a:t>Remember PPE</a:t>
            </a:r>
          </a:p>
        </p:txBody>
      </p:sp>
      <p:sp>
        <p:nvSpPr>
          <p:cNvPr id="5" name="Date Placeholder 4">
            <a:extLst>
              <a:ext uri="{FF2B5EF4-FFF2-40B4-BE49-F238E27FC236}">
                <a16:creationId xmlns:a16="http://schemas.microsoft.com/office/drawing/2014/main" id="{B1D8ABA1-6955-8B4F-5FE0-B28829CC9ECE}"/>
              </a:ext>
            </a:extLst>
          </p:cNvPr>
          <p:cNvSpPr>
            <a:spLocks noGrp="1"/>
          </p:cNvSpPr>
          <p:nvPr>
            <p:ph type="dt" sz="half" idx="10"/>
          </p:nvPr>
        </p:nvSpPr>
        <p:spPr/>
        <p:txBody>
          <a:bodyPr/>
          <a:lstStyle/>
          <a:p>
            <a:r>
              <a:rPr lang="en-US"/>
              <a:t>V.3 Sept 2023</a:t>
            </a:r>
            <a:endParaRPr lang="en-GB"/>
          </a:p>
        </p:txBody>
      </p:sp>
      <p:pic>
        <p:nvPicPr>
          <p:cNvPr id="8" name="Picture 7" descr="A picture containing shape&#10;&#10;Description automatically generated">
            <a:extLst>
              <a:ext uri="{FF2B5EF4-FFF2-40B4-BE49-F238E27FC236}">
                <a16:creationId xmlns:a16="http://schemas.microsoft.com/office/drawing/2014/main" id="{300C333B-0656-6099-594C-00D2D23F9C8A}"/>
              </a:ext>
            </a:extLst>
          </p:cNvPr>
          <p:cNvPicPr>
            <a:picLocks noChangeAspect="1"/>
          </p:cNvPicPr>
          <p:nvPr/>
        </p:nvPicPr>
        <p:blipFill>
          <a:blip r:embed="rId3"/>
          <a:stretch>
            <a:fillRect/>
          </a:stretch>
        </p:blipFill>
        <p:spPr>
          <a:xfrm>
            <a:off x="4550001" y="3429000"/>
            <a:ext cx="1557528" cy="1557528"/>
          </a:xfrm>
          <a:prstGeom prst="rect">
            <a:avLst/>
          </a:prstGeom>
        </p:spPr>
      </p:pic>
    </p:spTree>
    <p:extLst>
      <p:ext uri="{BB962C8B-B14F-4D97-AF65-F5344CB8AC3E}">
        <p14:creationId xmlns:p14="http://schemas.microsoft.com/office/powerpoint/2010/main" val="5968919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936B-CC30-1F6D-91DE-410B71002F6A}"/>
              </a:ext>
            </a:extLst>
          </p:cNvPr>
          <p:cNvSpPr>
            <a:spLocks noGrp="1"/>
          </p:cNvSpPr>
          <p:nvPr>
            <p:ph type="title"/>
          </p:nvPr>
        </p:nvSpPr>
        <p:spPr/>
        <p:txBody>
          <a:bodyPr/>
          <a:lstStyle/>
          <a:p>
            <a:r>
              <a:rPr lang="en-GB" dirty="0"/>
              <a:t>Bleeding – nose </a:t>
            </a:r>
          </a:p>
        </p:txBody>
      </p:sp>
      <p:sp>
        <p:nvSpPr>
          <p:cNvPr id="9" name="Text Placeholder 8">
            <a:extLst>
              <a:ext uri="{FF2B5EF4-FFF2-40B4-BE49-F238E27FC236}">
                <a16:creationId xmlns:a16="http://schemas.microsoft.com/office/drawing/2014/main" id="{2D03247D-96A8-DD07-E627-D427BD535CF0}"/>
              </a:ext>
            </a:extLst>
          </p:cNvPr>
          <p:cNvSpPr>
            <a:spLocks noGrp="1"/>
          </p:cNvSpPr>
          <p:nvPr>
            <p:ph type="body" idx="1"/>
          </p:nvPr>
        </p:nvSpPr>
        <p:spPr/>
        <p:txBody>
          <a:bodyPr/>
          <a:lstStyle/>
          <a:p>
            <a:r>
              <a:rPr lang="en-GB" dirty="0">
                <a:solidFill>
                  <a:schemeClr val="tx1"/>
                </a:solidFill>
              </a:rPr>
              <a:t>Apply pressure to the lower part of the nose</a:t>
            </a:r>
          </a:p>
        </p:txBody>
      </p:sp>
      <p:sp>
        <p:nvSpPr>
          <p:cNvPr id="5" name="Date Placeholder 4">
            <a:extLst>
              <a:ext uri="{FF2B5EF4-FFF2-40B4-BE49-F238E27FC236}">
                <a16:creationId xmlns:a16="http://schemas.microsoft.com/office/drawing/2014/main" id="{543F6295-E2BA-8035-D9B1-934BB79579FB}"/>
              </a:ext>
            </a:extLst>
          </p:cNvPr>
          <p:cNvSpPr>
            <a:spLocks noGrp="1"/>
          </p:cNvSpPr>
          <p:nvPr>
            <p:ph type="dt" sz="half" idx="10"/>
          </p:nvPr>
        </p:nvSpPr>
        <p:spPr/>
        <p:txBody>
          <a:bodyPr/>
          <a:lstStyle/>
          <a:p>
            <a:r>
              <a:rPr lang="en-US"/>
              <a:t>V.3 Sept 2023</a:t>
            </a:r>
            <a:endParaRPr lang="en-GB"/>
          </a:p>
        </p:txBody>
      </p:sp>
    </p:spTree>
    <p:extLst>
      <p:ext uri="{BB962C8B-B14F-4D97-AF65-F5344CB8AC3E}">
        <p14:creationId xmlns:p14="http://schemas.microsoft.com/office/powerpoint/2010/main" val="39446076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cal guiding: Counties, Divisions and Districts | Girlguiding">
            <a:extLst>
              <a:ext uri="{FF2B5EF4-FFF2-40B4-BE49-F238E27FC236}">
                <a16:creationId xmlns:a16="http://schemas.microsoft.com/office/drawing/2014/main" id="{2554CD13-6CFB-BF85-8473-BD9D00A3DC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08" b="10422"/>
          <a:stretch/>
        </p:blipFill>
        <p:spPr bwMode="auto">
          <a:xfrm>
            <a:off x="20" y="10"/>
            <a:ext cx="12191980" cy="685799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rgbClr val="FFFFFF"/>
          </a:solidFill>
          <a:ln>
            <a:noFill/>
          </a:ln>
        </p:spPr>
      </p:pic>
      <p:sp>
        <p:nvSpPr>
          <p:cNvPr id="4" name="Date Placeholder 3" hidden="1">
            <a:extLst>
              <a:ext uri="{FF2B5EF4-FFF2-40B4-BE49-F238E27FC236}">
                <a16:creationId xmlns:a16="http://schemas.microsoft.com/office/drawing/2014/main" id="{8A8866F7-2B93-C236-E473-9B1A0403400E}"/>
              </a:ext>
            </a:extLst>
          </p:cNvPr>
          <p:cNvSpPr>
            <a:spLocks noGrp="1"/>
          </p:cNvSpPr>
          <p:nvPr>
            <p:ph type="dt" sz="half" idx="10"/>
          </p:nvPr>
        </p:nvSpPr>
        <p:spPr/>
        <p:txBody>
          <a:bodyPr/>
          <a:lstStyle/>
          <a:p>
            <a:pPr>
              <a:spcAft>
                <a:spcPts val="600"/>
              </a:spcAft>
            </a:pPr>
            <a:r>
              <a:rPr lang="en-US"/>
              <a:t>V.3 Sept 2023</a:t>
            </a:r>
            <a:endParaRPr lang="en-GB"/>
          </a:p>
        </p:txBody>
      </p:sp>
    </p:spTree>
    <p:extLst>
      <p:ext uri="{BB962C8B-B14F-4D97-AF65-F5344CB8AC3E}">
        <p14:creationId xmlns:p14="http://schemas.microsoft.com/office/powerpoint/2010/main" val="40254727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close-up of a person's skin&#10;&#10;Description automatically generated with low confidence">
            <a:extLst>
              <a:ext uri="{FF2B5EF4-FFF2-40B4-BE49-F238E27FC236}">
                <a16:creationId xmlns:a16="http://schemas.microsoft.com/office/drawing/2014/main" id="{FBD4E316-3894-1C53-EFC9-D4048BB6B9B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952" r="12952"/>
          <a:stretch>
            <a:fillRect/>
          </a:stretch>
        </p:blipFill>
        <p:spPr/>
      </p:pic>
      <p:sp>
        <p:nvSpPr>
          <p:cNvPr id="8" name="Title 7">
            <a:extLst>
              <a:ext uri="{FF2B5EF4-FFF2-40B4-BE49-F238E27FC236}">
                <a16:creationId xmlns:a16="http://schemas.microsoft.com/office/drawing/2014/main" id="{D5BF16B0-1D2E-C26C-669B-51C06ECBD36A}"/>
              </a:ext>
            </a:extLst>
          </p:cNvPr>
          <p:cNvSpPr>
            <a:spLocks noGrp="1"/>
          </p:cNvSpPr>
          <p:nvPr>
            <p:ph type="title"/>
          </p:nvPr>
        </p:nvSpPr>
        <p:spPr/>
        <p:txBody>
          <a:bodyPr/>
          <a:lstStyle/>
          <a:p>
            <a:r>
              <a:rPr lang="en-GB" dirty="0"/>
              <a:t>Internal bleeding</a:t>
            </a:r>
          </a:p>
        </p:txBody>
      </p:sp>
      <p:sp>
        <p:nvSpPr>
          <p:cNvPr id="5" name="Date Placeholder 4">
            <a:extLst>
              <a:ext uri="{FF2B5EF4-FFF2-40B4-BE49-F238E27FC236}">
                <a16:creationId xmlns:a16="http://schemas.microsoft.com/office/drawing/2014/main" id="{C372A195-EB19-DB87-37F4-BAB79FA90842}"/>
              </a:ext>
            </a:extLst>
          </p:cNvPr>
          <p:cNvSpPr>
            <a:spLocks noGrp="1"/>
          </p:cNvSpPr>
          <p:nvPr>
            <p:ph type="dt" sz="half" idx="10"/>
          </p:nvPr>
        </p:nvSpPr>
        <p:spPr/>
        <p:txBody>
          <a:bodyPr/>
          <a:lstStyle/>
          <a:p>
            <a:r>
              <a:rPr lang="en-US"/>
              <a:t>V.3 Sept 2023</a:t>
            </a:r>
            <a:endParaRPr lang="en-GB"/>
          </a:p>
        </p:txBody>
      </p:sp>
    </p:spTree>
    <p:extLst>
      <p:ext uri="{BB962C8B-B14F-4D97-AF65-F5344CB8AC3E}">
        <p14:creationId xmlns:p14="http://schemas.microsoft.com/office/powerpoint/2010/main" val="159569924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2A195-EB19-DB87-37F4-BAB79FA90842}"/>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a:t>
            </a:r>
            <a:endParaRPr lang="en-GB"/>
          </a:p>
        </p:txBody>
      </p:sp>
      <p:sp>
        <p:nvSpPr>
          <p:cNvPr id="8" name="Title 7">
            <a:extLst>
              <a:ext uri="{FF2B5EF4-FFF2-40B4-BE49-F238E27FC236}">
                <a16:creationId xmlns:a16="http://schemas.microsoft.com/office/drawing/2014/main" id="{D5BF16B0-1D2E-C26C-669B-51C06ECBD36A}"/>
              </a:ext>
            </a:extLst>
          </p:cNvPr>
          <p:cNvSpPr>
            <a:spLocks noGrp="1"/>
          </p:cNvSpPr>
          <p:nvPr>
            <p:ph type="title"/>
          </p:nvPr>
        </p:nvSpPr>
        <p:spPr>
          <a:xfrm>
            <a:off x="719137" y="549276"/>
            <a:ext cx="6840000" cy="1388288"/>
          </a:xfrm>
        </p:spPr>
        <p:txBody>
          <a:bodyPr anchor="t">
            <a:normAutofit/>
          </a:bodyPr>
          <a:lstStyle/>
          <a:p>
            <a:r>
              <a:rPr lang="en-GB" dirty="0"/>
              <a:t>Tourniquets</a:t>
            </a:r>
          </a:p>
        </p:txBody>
      </p:sp>
      <p:pic>
        <p:nvPicPr>
          <p:cNvPr id="1026" name="Picture 2" descr="Award-winning citizenAID® device aims to save lives in terror attacks |  Great British Life">
            <a:extLst>
              <a:ext uri="{FF2B5EF4-FFF2-40B4-BE49-F238E27FC236}">
                <a16:creationId xmlns:a16="http://schemas.microsoft.com/office/drawing/2014/main" id="{0A5A7BBF-39DC-20A6-198C-6134FCD2D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05" y="2298700"/>
            <a:ext cx="6112933"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79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FE3F6A-E846-A6FB-B4E9-7FD0CC2FFF57}"/>
              </a:ext>
            </a:extLst>
          </p:cNvPr>
          <p:cNvSpPr>
            <a:spLocks noGrp="1"/>
          </p:cNvSpPr>
          <p:nvPr>
            <p:ph type="dt" sz="half" idx="10"/>
          </p:nvPr>
        </p:nvSpPr>
        <p:spPr>
          <a:xfrm>
            <a:off x="2035310" y="6480000"/>
            <a:ext cx="1092901" cy="252000"/>
          </a:xfrm>
        </p:spPr>
        <p:txBody>
          <a:bodyPr vert="horz" lIns="0" tIns="0" rIns="0" bIns="0" rtlCol="0" anchor="t" anchorCtr="0">
            <a:normAutofit/>
          </a:bodyPr>
          <a:lstStyle/>
          <a:p>
            <a:pPr>
              <a:spcAft>
                <a:spcPts val="600"/>
              </a:spcAft>
            </a:pPr>
            <a:r>
              <a:rPr lang="en-US"/>
              <a:t>V.3 Sept 2023</a:t>
            </a:r>
            <a:endParaRPr lang="en-GB"/>
          </a:p>
        </p:txBody>
      </p:sp>
      <p:sp>
        <p:nvSpPr>
          <p:cNvPr id="2" name="Title 1">
            <a:extLst>
              <a:ext uri="{FF2B5EF4-FFF2-40B4-BE49-F238E27FC236}">
                <a16:creationId xmlns:a16="http://schemas.microsoft.com/office/drawing/2014/main" id="{D73FEC52-BEA5-2454-3B42-6F79F0586380}"/>
              </a:ext>
            </a:extLst>
          </p:cNvPr>
          <p:cNvSpPr>
            <a:spLocks noGrp="1"/>
          </p:cNvSpPr>
          <p:nvPr>
            <p:ph type="title"/>
          </p:nvPr>
        </p:nvSpPr>
        <p:spPr>
          <a:xfrm>
            <a:off x="719137" y="549276"/>
            <a:ext cx="6840000" cy="1388288"/>
          </a:xfrm>
        </p:spPr>
        <p:txBody>
          <a:bodyPr vert="horz" lIns="0" tIns="0" rIns="0" bIns="0" rtlCol="0" anchor="t" anchorCtr="0">
            <a:normAutofit/>
          </a:bodyPr>
          <a:lstStyle/>
          <a:p>
            <a:r>
              <a:rPr lang="en-GB" dirty="0"/>
              <a:t>    Burns</a:t>
            </a:r>
          </a:p>
        </p:txBody>
      </p:sp>
      <p:sp>
        <p:nvSpPr>
          <p:cNvPr id="8" name="Freeform 5">
            <a:extLst>
              <a:ext uri="{FF2B5EF4-FFF2-40B4-BE49-F238E27FC236}">
                <a16:creationId xmlns:a16="http://schemas.microsoft.com/office/drawing/2014/main" id="{4C5CB38E-A118-BFC4-B80E-5333EF54141F}"/>
              </a:ext>
            </a:extLst>
          </p:cNvPr>
          <p:cNvSpPr>
            <a:spLocks noChangeAspect="1"/>
          </p:cNvSpPr>
          <p:nvPr/>
        </p:nvSpPr>
        <p:spPr bwMode="auto">
          <a:xfrm>
            <a:off x="7877175" y="3429000"/>
            <a:ext cx="3960813" cy="2736850"/>
          </a:xfrm>
          <a:prstGeom prst="rect">
            <a:avLst/>
          </a:prstGeom>
        </p:spPr>
        <p:txBody>
          <a:bodyPr vert="horz" lIns="0" tIns="0" rIns="0" bIns="0" numCol="1" rtlCol="0" anchor="b" anchorCtr="0" compatLnSpc="1">
            <a:prstTxWarp prst="textNoShape">
              <a:avLst/>
            </a:prstTxWarp>
            <a:normAutofit lnSpcReduction="10000"/>
          </a:bodyPr>
          <a:lstStyle/>
          <a:p>
            <a:pPr>
              <a:spcAft>
                <a:spcPts val="800"/>
              </a:spcAft>
              <a:buFont typeface="Arial" panose="020B0604020202020204" pitchFamily="34" charset="0"/>
            </a:pPr>
            <a:r>
              <a:rPr lang="en-GB" sz="2800" dirty="0">
                <a:solidFill>
                  <a:schemeClr val="bg1"/>
                </a:solidFill>
              </a:rPr>
              <a:t>“Cool the burns but warm the patient”</a:t>
            </a:r>
          </a:p>
          <a:p>
            <a:pPr>
              <a:spcAft>
                <a:spcPts val="800"/>
              </a:spcAft>
              <a:buFont typeface="Arial" panose="020B0604020202020204" pitchFamily="34" charset="0"/>
            </a:pPr>
            <a:endParaRPr lang="en-GB" sz="2800" dirty="0">
              <a:solidFill>
                <a:schemeClr val="bg1"/>
              </a:solidFill>
            </a:endParaRPr>
          </a:p>
          <a:p>
            <a:pPr>
              <a:spcAft>
                <a:spcPts val="800"/>
              </a:spcAft>
              <a:buFont typeface="Arial" panose="020B0604020202020204" pitchFamily="34" charset="0"/>
            </a:pPr>
            <a:endParaRPr lang="en-GB" sz="2800" dirty="0">
              <a:solidFill>
                <a:schemeClr val="bg1"/>
              </a:solidFill>
            </a:endParaRPr>
          </a:p>
          <a:p>
            <a:pPr>
              <a:spcAft>
                <a:spcPts val="800"/>
              </a:spcAft>
              <a:buFont typeface="Arial" panose="020B0604020202020204" pitchFamily="34" charset="0"/>
            </a:pPr>
            <a:r>
              <a:rPr lang="en-GB" sz="2800" dirty="0">
                <a:solidFill>
                  <a:schemeClr val="bg1"/>
                </a:solidFill>
              </a:rPr>
              <a:t>20 minutes of cooling with cool water</a:t>
            </a:r>
          </a:p>
        </p:txBody>
      </p:sp>
      <p:pic>
        <p:nvPicPr>
          <p:cNvPr id="17" name="Picture 16" descr="Logo, icon&#10;&#10;Description automatically generated">
            <a:extLst>
              <a:ext uri="{FF2B5EF4-FFF2-40B4-BE49-F238E27FC236}">
                <a16:creationId xmlns:a16="http://schemas.microsoft.com/office/drawing/2014/main" id="{0B7E42C4-C1B7-53E4-4D5B-CD8C2003FF9B}"/>
              </a:ext>
            </a:extLst>
          </p:cNvPr>
          <p:cNvPicPr>
            <a:picLocks noChangeAspect="1"/>
          </p:cNvPicPr>
          <p:nvPr/>
        </p:nvPicPr>
        <p:blipFill>
          <a:blip r:embed="rId3"/>
          <a:stretch>
            <a:fillRect/>
          </a:stretch>
        </p:blipFill>
        <p:spPr>
          <a:xfrm>
            <a:off x="1363804" y="1937564"/>
            <a:ext cx="3960813" cy="3960813"/>
          </a:xfrm>
          <a:prstGeom prst="rect">
            <a:avLst/>
          </a:prstGeom>
        </p:spPr>
      </p:pic>
    </p:spTree>
    <p:extLst>
      <p:ext uri="{BB962C8B-B14F-4D97-AF65-F5344CB8AC3E}">
        <p14:creationId xmlns:p14="http://schemas.microsoft.com/office/powerpoint/2010/main" val="177832623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ED6B-B1BD-B476-05B5-ECDEE8446244}"/>
              </a:ext>
            </a:extLst>
          </p:cNvPr>
          <p:cNvSpPr>
            <a:spLocks noGrp="1"/>
          </p:cNvSpPr>
          <p:nvPr>
            <p:ph type="title"/>
          </p:nvPr>
        </p:nvSpPr>
        <p:spPr/>
        <p:txBody>
          <a:bodyPr/>
          <a:lstStyle/>
          <a:p>
            <a:r>
              <a:rPr lang="en-GB" dirty="0"/>
              <a:t>Burns</a:t>
            </a:r>
          </a:p>
        </p:txBody>
      </p:sp>
      <p:sp>
        <p:nvSpPr>
          <p:cNvPr id="3" name="Content Placeholder 2">
            <a:extLst>
              <a:ext uri="{FF2B5EF4-FFF2-40B4-BE49-F238E27FC236}">
                <a16:creationId xmlns:a16="http://schemas.microsoft.com/office/drawing/2014/main" id="{D526301C-2CC5-23E2-AE9F-4045E7B54C61}"/>
              </a:ext>
            </a:extLst>
          </p:cNvPr>
          <p:cNvSpPr>
            <a:spLocks noGrp="1"/>
          </p:cNvSpPr>
          <p:nvPr>
            <p:ph sz="half" idx="1"/>
          </p:nvPr>
        </p:nvSpPr>
        <p:spPr/>
        <p:txBody>
          <a:bodyPr/>
          <a:lstStyle/>
          <a:p>
            <a:r>
              <a:rPr lang="en-GB" b="1" dirty="0">
                <a:solidFill>
                  <a:srgbClr val="5087C7"/>
                </a:solidFill>
                <a:latin typeface="Trebuchet MS" panose="020B0603020202020204" pitchFamily="34" charset="0"/>
                <a:ea typeface="ＭＳ Ｐゴシック"/>
              </a:rPr>
              <a:t>Seek urgent medical attention if: </a:t>
            </a:r>
            <a:endParaRPr lang="en-GB" dirty="0">
              <a:solidFill>
                <a:srgbClr val="5087C7"/>
              </a:solidFill>
              <a:latin typeface="Trebuchet MS" panose="020B0603020202020204" pitchFamily="34" charset="0"/>
              <a:ea typeface="ＭＳ Ｐゴシック"/>
            </a:endParaRPr>
          </a:p>
          <a:p>
            <a:pPr marL="342900" indent="-342900">
              <a:buFont typeface="Arial" panose="020B0604020202020204" pitchFamily="34" charset="0"/>
              <a:buChar char="•"/>
            </a:pPr>
            <a:r>
              <a:rPr lang="en-GB" dirty="0">
                <a:latin typeface="Trebuchet MS" panose="020B0603020202020204" pitchFamily="34" charset="0"/>
                <a:ea typeface="ＭＳ Ｐゴシック"/>
              </a:rPr>
              <a:t>The patient is a child</a:t>
            </a:r>
          </a:p>
          <a:p>
            <a:pPr marL="342900" indent="-342900">
              <a:buFont typeface="Arial" panose="020B0604020202020204" pitchFamily="34" charset="0"/>
              <a:buChar char="•"/>
            </a:pPr>
            <a:r>
              <a:rPr lang="en-GB" dirty="0">
                <a:latin typeface="Trebuchet MS" panose="020B0603020202020204" pitchFamily="34" charset="0"/>
                <a:ea typeface="ＭＳ Ｐゴシック"/>
              </a:rPr>
              <a:t>The burn is deep</a:t>
            </a:r>
          </a:p>
          <a:p>
            <a:pPr marL="342900" indent="-342900">
              <a:buFont typeface="Arial" panose="020B0604020202020204" pitchFamily="34" charset="0"/>
              <a:buChar char="•"/>
            </a:pPr>
            <a:r>
              <a:rPr lang="en-GB" dirty="0">
                <a:latin typeface="Trebuchet MS" panose="020B0603020202020204" pitchFamily="34" charset="0"/>
                <a:ea typeface="ＭＳ Ｐゴシック"/>
              </a:rPr>
              <a:t>The burn affects face, hands, feet or genitals</a:t>
            </a:r>
          </a:p>
          <a:p>
            <a:pPr marL="342900" indent="-342900">
              <a:buFont typeface="Arial" panose="020B0604020202020204" pitchFamily="34" charset="0"/>
              <a:buChar char="•"/>
            </a:pPr>
            <a:r>
              <a:rPr lang="en-GB" dirty="0">
                <a:latin typeface="Trebuchet MS" panose="020B0603020202020204" pitchFamily="34" charset="0"/>
                <a:ea typeface="ＭＳ Ｐゴシック"/>
              </a:rPr>
              <a:t>All burns that go all the way around a limb</a:t>
            </a:r>
          </a:p>
          <a:p>
            <a:pPr marL="342900" indent="-342900">
              <a:buFont typeface="Arial" panose="020B0604020202020204" pitchFamily="34" charset="0"/>
              <a:buChar char="•"/>
            </a:pPr>
            <a:r>
              <a:rPr lang="en-GB" dirty="0">
                <a:latin typeface="Trebuchet MS" panose="020B0603020202020204" pitchFamily="34" charset="0"/>
                <a:ea typeface="ＭＳ Ｐゴシック"/>
              </a:rPr>
              <a:t>Burns that are greater than the size of the patient’s hand.</a:t>
            </a:r>
          </a:p>
          <a:p>
            <a:endParaRPr lang="en-GB" dirty="0"/>
          </a:p>
        </p:txBody>
      </p:sp>
      <p:sp>
        <p:nvSpPr>
          <p:cNvPr id="5" name="Date Placeholder 4">
            <a:extLst>
              <a:ext uri="{FF2B5EF4-FFF2-40B4-BE49-F238E27FC236}">
                <a16:creationId xmlns:a16="http://schemas.microsoft.com/office/drawing/2014/main" id="{44B4D83C-8AC7-5E8E-8CA3-19AD7A7DECB0}"/>
              </a:ext>
            </a:extLst>
          </p:cNvPr>
          <p:cNvSpPr>
            <a:spLocks noGrp="1"/>
          </p:cNvSpPr>
          <p:nvPr>
            <p:ph type="dt" sz="half" idx="10"/>
          </p:nvPr>
        </p:nvSpPr>
        <p:spPr/>
        <p:txBody>
          <a:bodyPr/>
          <a:lstStyle/>
          <a:p>
            <a:r>
              <a:rPr lang="en-US"/>
              <a:t>V.3 Sept 2023</a:t>
            </a:r>
            <a:endParaRPr lang="en-GB"/>
          </a:p>
        </p:txBody>
      </p:sp>
      <p:pic>
        <p:nvPicPr>
          <p:cNvPr id="8" name="Content Placeholder 7" descr="Logo, icon&#10;&#10;Description automatically generated">
            <a:extLst>
              <a:ext uri="{FF2B5EF4-FFF2-40B4-BE49-F238E27FC236}">
                <a16:creationId xmlns:a16="http://schemas.microsoft.com/office/drawing/2014/main" id="{D848CFDC-EF52-A8CE-9605-4836087646CA}"/>
              </a:ext>
            </a:extLst>
          </p:cNvPr>
          <p:cNvPicPr>
            <a:picLocks noGrp="1" noChangeAspect="1"/>
          </p:cNvPicPr>
          <p:nvPr>
            <p:ph sz="half" idx="2"/>
          </p:nvPr>
        </p:nvPicPr>
        <p:blipFill>
          <a:blip r:embed="rId3"/>
          <a:stretch>
            <a:fillRect/>
          </a:stretch>
        </p:blipFill>
        <p:spPr>
          <a:xfrm>
            <a:off x="7298987" y="2747694"/>
            <a:ext cx="3732306" cy="3732306"/>
          </a:xfrm>
          <a:prstGeom prst="rect">
            <a:avLst/>
          </a:prstGeom>
        </p:spPr>
      </p:pic>
    </p:spTree>
    <p:extLst>
      <p:ext uri="{BB962C8B-B14F-4D97-AF65-F5344CB8AC3E}">
        <p14:creationId xmlns:p14="http://schemas.microsoft.com/office/powerpoint/2010/main" val="6562723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12EAF-4ED5-B415-F898-19E097B8AC6C}"/>
              </a:ext>
            </a:extLst>
          </p:cNvPr>
          <p:cNvSpPr>
            <a:spLocks noGrp="1"/>
          </p:cNvSpPr>
          <p:nvPr>
            <p:ph type="ctrTitle"/>
          </p:nvPr>
        </p:nvSpPr>
        <p:spPr>
          <a:xfrm>
            <a:off x="4491038" y="654942"/>
            <a:ext cx="6253162" cy="1549415"/>
          </a:xfrm>
        </p:spPr>
        <p:txBody>
          <a:bodyPr/>
          <a:lstStyle/>
          <a:p>
            <a:r>
              <a:rPr lang="en-GB" dirty="0"/>
              <a:t>Using Zoom today on laptop or PC</a:t>
            </a:r>
          </a:p>
        </p:txBody>
      </p:sp>
      <p:sp>
        <p:nvSpPr>
          <p:cNvPr id="5" name="Date Placeholder 4">
            <a:extLst>
              <a:ext uri="{FF2B5EF4-FFF2-40B4-BE49-F238E27FC236}">
                <a16:creationId xmlns:a16="http://schemas.microsoft.com/office/drawing/2014/main" id="{5887F563-0DC4-61DE-8155-90D2D5EF258E}"/>
              </a:ext>
            </a:extLst>
          </p:cNvPr>
          <p:cNvSpPr>
            <a:spLocks noGrp="1"/>
          </p:cNvSpPr>
          <p:nvPr>
            <p:ph type="dt" sz="half" idx="10"/>
          </p:nvPr>
        </p:nvSpPr>
        <p:spPr/>
        <p:txBody>
          <a:bodyPr/>
          <a:lstStyle/>
          <a:p>
            <a:r>
              <a:rPr lang="en-US"/>
              <a:t>V.3 Sept 2023</a:t>
            </a:r>
            <a:endParaRPr lang="en-GB"/>
          </a:p>
        </p:txBody>
      </p:sp>
      <p:sp>
        <p:nvSpPr>
          <p:cNvPr id="6" name="Text Placeholder 1">
            <a:extLst>
              <a:ext uri="{FF2B5EF4-FFF2-40B4-BE49-F238E27FC236}">
                <a16:creationId xmlns:a16="http://schemas.microsoft.com/office/drawing/2014/main" id="{6FFC8285-4D31-2CDE-A6A8-8323E460E1F3}"/>
              </a:ext>
            </a:extLst>
          </p:cNvPr>
          <p:cNvSpPr txBox="1">
            <a:spLocks/>
          </p:cNvSpPr>
          <p:nvPr/>
        </p:nvSpPr>
        <p:spPr>
          <a:xfrm flipH="1">
            <a:off x="2035310" y="2518506"/>
            <a:ext cx="7774700" cy="405635"/>
          </a:xfrm>
          <a:prstGeom prst="rect">
            <a:avLst/>
          </a:prstGeom>
          <a:solidFill>
            <a:schemeClr val="bg1"/>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25400" marR="0" lvl="0" indent="0" algn="l" rtl="0">
              <a:lnSpc>
                <a:spcPct val="100000"/>
              </a:lnSpc>
              <a:spcBef>
                <a:spcPts val="0"/>
              </a:spcBef>
              <a:spcAft>
                <a:spcPts val="0"/>
              </a:spcAft>
              <a:buClr>
                <a:schemeClr val="dk1"/>
              </a:buClr>
              <a:buSzPts val="3200"/>
              <a:buFontTx/>
              <a:buNone/>
              <a:defRPr sz="1600" b="1" i="0" u="none" strike="noStrike" cap="none">
                <a:solidFill>
                  <a:schemeClr val="tx1"/>
                </a:solidFill>
                <a:latin typeface="Trebuchet MS" panose="020B0703020202090204" pitchFamily="34" charset="0"/>
                <a:ea typeface="Arial"/>
                <a:cs typeface="Arial"/>
                <a:sym typeface="Arial"/>
              </a:defRPr>
            </a:lvl1pPr>
            <a:lvl2pPr marL="508000" marR="0" lvl="1" indent="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473200" marR="0" lvl="3"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930400" marR="0" lvl="4"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defTabSz="685760"/>
            <a:r>
              <a:rPr lang="en-GB" sz="1800" kern="0" dirty="0"/>
              <a:t>These buttons are usually found by going to the bottom of your screen</a:t>
            </a:r>
          </a:p>
        </p:txBody>
      </p:sp>
      <p:pic>
        <p:nvPicPr>
          <p:cNvPr id="7" name="Picture 6">
            <a:extLst>
              <a:ext uri="{FF2B5EF4-FFF2-40B4-BE49-F238E27FC236}">
                <a16:creationId xmlns:a16="http://schemas.microsoft.com/office/drawing/2014/main" id="{97E1A340-2EC0-96AB-A7DE-FD5A49022C03}"/>
              </a:ext>
            </a:extLst>
          </p:cNvPr>
          <p:cNvPicPr preferRelativeResize="0">
            <a:picLocks/>
          </p:cNvPicPr>
          <p:nvPr/>
        </p:nvPicPr>
        <p:blipFill rotWithShape="1">
          <a:blip r:embed="rId3" cstate="print">
            <a:extLst>
              <a:ext uri="{28A0092B-C50C-407E-A947-70E740481C1C}">
                <a14:useLocalDpi xmlns:a14="http://schemas.microsoft.com/office/drawing/2010/main"/>
              </a:ext>
            </a:extLst>
          </a:blip>
          <a:srcRect/>
          <a:stretch/>
        </p:blipFill>
        <p:spPr>
          <a:xfrm>
            <a:off x="1156460" y="4333862"/>
            <a:ext cx="8653550" cy="667760"/>
          </a:xfrm>
          <a:prstGeom prst="rect">
            <a:avLst/>
          </a:prstGeom>
          <a:noFill/>
          <a:ln>
            <a:noFill/>
          </a:ln>
        </p:spPr>
      </p:pic>
      <p:sp>
        <p:nvSpPr>
          <p:cNvPr id="8" name="Text Placeholder 2">
            <a:extLst>
              <a:ext uri="{FF2B5EF4-FFF2-40B4-BE49-F238E27FC236}">
                <a16:creationId xmlns:a16="http://schemas.microsoft.com/office/drawing/2014/main" id="{3CD68F1E-A0B1-E17F-EC17-CE263FC56992}"/>
              </a:ext>
            </a:extLst>
          </p:cNvPr>
          <p:cNvSpPr txBox="1">
            <a:spLocks/>
          </p:cNvSpPr>
          <p:nvPr/>
        </p:nvSpPr>
        <p:spPr bwMode="auto">
          <a:xfrm>
            <a:off x="1156460" y="3318932"/>
            <a:ext cx="1826867" cy="72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dirty="0">
                <a:latin typeface="Trebuchet MS" panose="020B0603020202020204" pitchFamily="34" charset="0"/>
              </a:rPr>
              <a:t>Click here to turn your video and sound on and off</a:t>
            </a:r>
          </a:p>
        </p:txBody>
      </p:sp>
      <p:sp>
        <p:nvSpPr>
          <p:cNvPr id="9" name="Text Placeholder 2">
            <a:extLst>
              <a:ext uri="{FF2B5EF4-FFF2-40B4-BE49-F238E27FC236}">
                <a16:creationId xmlns:a16="http://schemas.microsoft.com/office/drawing/2014/main" id="{4DB2A726-3211-952C-F2EA-6372D31ABDB5}"/>
              </a:ext>
            </a:extLst>
          </p:cNvPr>
          <p:cNvSpPr txBox="1">
            <a:spLocks/>
          </p:cNvSpPr>
          <p:nvPr/>
        </p:nvSpPr>
        <p:spPr bwMode="auto">
          <a:xfrm>
            <a:off x="3861343" y="3318932"/>
            <a:ext cx="2234657" cy="73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dirty="0">
                <a:latin typeface="Trebuchet MS" panose="020B0603020202020204" pitchFamily="34" charset="0"/>
              </a:rPr>
              <a:t>Click here to show the Participant list and Yes/No emoticons</a:t>
            </a:r>
          </a:p>
        </p:txBody>
      </p:sp>
      <p:sp>
        <p:nvSpPr>
          <p:cNvPr id="10" name="Text Placeholder 2">
            <a:extLst>
              <a:ext uri="{FF2B5EF4-FFF2-40B4-BE49-F238E27FC236}">
                <a16:creationId xmlns:a16="http://schemas.microsoft.com/office/drawing/2014/main" id="{20384567-E26F-F447-1FDD-B03C4B444F87}"/>
              </a:ext>
            </a:extLst>
          </p:cNvPr>
          <p:cNvSpPr txBox="1">
            <a:spLocks/>
          </p:cNvSpPr>
          <p:nvPr/>
        </p:nvSpPr>
        <p:spPr bwMode="auto">
          <a:xfrm>
            <a:off x="6096000" y="5157686"/>
            <a:ext cx="1928231" cy="59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dirty="0">
                <a:latin typeface="Trebuchet MS" panose="020B0603020202020204" pitchFamily="34" charset="0"/>
              </a:rPr>
              <a:t>Click here to show the Chat box</a:t>
            </a:r>
          </a:p>
        </p:txBody>
      </p:sp>
      <p:sp>
        <p:nvSpPr>
          <p:cNvPr id="11" name="Text Placeholder 2">
            <a:extLst>
              <a:ext uri="{FF2B5EF4-FFF2-40B4-BE49-F238E27FC236}">
                <a16:creationId xmlns:a16="http://schemas.microsoft.com/office/drawing/2014/main" id="{F5A43948-8E5A-45D3-4187-23AEF3F785D7}"/>
              </a:ext>
            </a:extLst>
          </p:cNvPr>
          <p:cNvSpPr txBox="1">
            <a:spLocks/>
          </p:cNvSpPr>
          <p:nvPr/>
        </p:nvSpPr>
        <p:spPr bwMode="auto">
          <a:xfrm>
            <a:off x="1300714" y="5942340"/>
            <a:ext cx="7606201" cy="38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dirty="0">
                <a:latin typeface="Trebuchet MS" panose="020B0603020202020204" pitchFamily="34" charset="0"/>
              </a:rPr>
              <a:t>Any problems, try logging in and out of the training; we will let you back in!</a:t>
            </a:r>
          </a:p>
        </p:txBody>
      </p:sp>
      <p:sp>
        <p:nvSpPr>
          <p:cNvPr id="13" name="Oval 12">
            <a:extLst>
              <a:ext uri="{FF2B5EF4-FFF2-40B4-BE49-F238E27FC236}">
                <a16:creationId xmlns:a16="http://schemas.microsoft.com/office/drawing/2014/main" id="{85EB4CA1-3A6B-865B-03B8-93513F52EE57}"/>
              </a:ext>
            </a:extLst>
          </p:cNvPr>
          <p:cNvSpPr/>
          <p:nvPr/>
        </p:nvSpPr>
        <p:spPr>
          <a:xfrm>
            <a:off x="1156460" y="4403931"/>
            <a:ext cx="1099032" cy="7142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cxnSp>
        <p:nvCxnSpPr>
          <p:cNvPr id="14" name="Straight Arrow Connector 13">
            <a:extLst>
              <a:ext uri="{FF2B5EF4-FFF2-40B4-BE49-F238E27FC236}">
                <a16:creationId xmlns:a16="http://schemas.microsoft.com/office/drawing/2014/main" id="{F44ECA07-2FE4-37BF-58F6-8D9EB2EB54A3}"/>
              </a:ext>
            </a:extLst>
          </p:cNvPr>
          <p:cNvCxnSpPr>
            <a:cxnSpLocks/>
            <a:stCxn id="8" idx="2"/>
          </p:cNvCxnSpPr>
          <p:nvPr/>
        </p:nvCxnSpPr>
        <p:spPr>
          <a:xfrm flipH="1">
            <a:off x="2008366" y="4040782"/>
            <a:ext cx="61528" cy="24983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AC12E27-5564-DAD9-9A09-55400D4AC0B9}"/>
              </a:ext>
            </a:extLst>
          </p:cNvPr>
          <p:cNvCxnSpPr>
            <a:cxnSpLocks/>
          </p:cNvCxnSpPr>
          <p:nvPr/>
        </p:nvCxnSpPr>
        <p:spPr>
          <a:xfrm>
            <a:off x="4727020" y="4068815"/>
            <a:ext cx="181530" cy="37859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3CDF59C-BEE3-6DF7-F4B7-1E3211657DBC}"/>
              </a:ext>
            </a:extLst>
          </p:cNvPr>
          <p:cNvCxnSpPr>
            <a:cxnSpLocks/>
          </p:cNvCxnSpPr>
          <p:nvPr/>
        </p:nvCxnSpPr>
        <p:spPr>
          <a:xfrm flipH="1" flipV="1">
            <a:off x="5628666" y="4966560"/>
            <a:ext cx="549884" cy="31630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F2CFB167-3138-1229-1B65-2B73F6925B7C}"/>
              </a:ext>
            </a:extLst>
          </p:cNvPr>
          <p:cNvSpPr/>
          <p:nvPr/>
        </p:nvSpPr>
        <p:spPr>
          <a:xfrm>
            <a:off x="5330805" y="4585773"/>
            <a:ext cx="427282" cy="4615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sp>
        <p:nvSpPr>
          <p:cNvPr id="21" name="Oval 20">
            <a:extLst>
              <a:ext uri="{FF2B5EF4-FFF2-40B4-BE49-F238E27FC236}">
                <a16:creationId xmlns:a16="http://schemas.microsoft.com/office/drawing/2014/main" id="{03C8847A-8DC4-A788-B7EA-A40507D54206}"/>
              </a:ext>
            </a:extLst>
          </p:cNvPr>
          <p:cNvSpPr/>
          <p:nvPr/>
        </p:nvSpPr>
        <p:spPr>
          <a:xfrm>
            <a:off x="4838813" y="4594531"/>
            <a:ext cx="427282" cy="4615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spTree>
    <p:extLst>
      <p:ext uri="{BB962C8B-B14F-4D97-AF65-F5344CB8AC3E}">
        <p14:creationId xmlns:p14="http://schemas.microsoft.com/office/powerpoint/2010/main" val="72015025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w And When To Give Your Students With Special Needs A Break - Friendship  Circle - Special Needs Blog : Friendship Circle — Special Needs Blog">
            <a:extLst>
              <a:ext uri="{FF2B5EF4-FFF2-40B4-BE49-F238E27FC236}">
                <a16:creationId xmlns:a16="http://schemas.microsoft.com/office/drawing/2014/main" id="{4327FF96-92CD-A9B5-C3E9-A31C966C18C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260472" y="2313317"/>
            <a:ext cx="5562843" cy="3476776"/>
          </a:xfrm>
          <a:prstGeom prst="rect">
            <a:avLst/>
          </a:prstGeom>
          <a:solidFill>
            <a:srgbClr val="FFFFFF"/>
          </a:solidFill>
        </p:spPr>
      </p:pic>
      <p:sp>
        <p:nvSpPr>
          <p:cNvPr id="5" name="Date Placeholder 4">
            <a:extLst>
              <a:ext uri="{FF2B5EF4-FFF2-40B4-BE49-F238E27FC236}">
                <a16:creationId xmlns:a16="http://schemas.microsoft.com/office/drawing/2014/main" id="{2745518E-56EB-C0C3-7AF9-E7806A3B509B}"/>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a:t>
            </a:r>
            <a:endParaRPr lang="en-GB"/>
          </a:p>
        </p:txBody>
      </p:sp>
    </p:spTree>
    <p:extLst>
      <p:ext uri="{BB962C8B-B14F-4D97-AF65-F5344CB8AC3E}">
        <p14:creationId xmlns:p14="http://schemas.microsoft.com/office/powerpoint/2010/main" val="324894875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at Will You Do....? (Episode 2)">
            <a:extLst>
              <a:ext uri="{FF2B5EF4-FFF2-40B4-BE49-F238E27FC236}">
                <a16:creationId xmlns:a16="http://schemas.microsoft.com/office/drawing/2014/main" id="{BF651A3C-02B8-1829-D9D9-6BC19F4BA8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4526" y="1937564"/>
            <a:ext cx="9888061" cy="3961773"/>
          </a:xfrm>
          <a:prstGeom prst="rect">
            <a:avLst/>
          </a:prstGeom>
          <a:solidFill>
            <a:srgbClr val="FFFFFF"/>
          </a:solidFill>
        </p:spPr>
      </p:pic>
      <p:sp>
        <p:nvSpPr>
          <p:cNvPr id="3" name="Date Placeholder 2">
            <a:extLst>
              <a:ext uri="{FF2B5EF4-FFF2-40B4-BE49-F238E27FC236}">
                <a16:creationId xmlns:a16="http://schemas.microsoft.com/office/drawing/2014/main" id="{75F120C5-FC9B-0866-7E58-EBCDEADE9CC4}"/>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a:t>
            </a:r>
            <a:endParaRPr lang="en-GB"/>
          </a:p>
        </p:txBody>
      </p:sp>
    </p:spTree>
    <p:extLst>
      <p:ext uri="{BB962C8B-B14F-4D97-AF65-F5344CB8AC3E}">
        <p14:creationId xmlns:p14="http://schemas.microsoft.com/office/powerpoint/2010/main" val="231434196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50F7-CF86-6E44-D766-5D47D60D5B86}"/>
              </a:ext>
            </a:extLst>
          </p:cNvPr>
          <p:cNvSpPr>
            <a:spLocks noGrp="1"/>
          </p:cNvSpPr>
          <p:nvPr>
            <p:ph type="title"/>
          </p:nvPr>
        </p:nvSpPr>
        <p:spPr>
          <a:xfrm>
            <a:off x="719138" y="549276"/>
            <a:ext cx="10477500" cy="1388288"/>
          </a:xfrm>
        </p:spPr>
        <p:txBody>
          <a:bodyPr anchor="t">
            <a:normAutofit/>
          </a:bodyPr>
          <a:lstStyle/>
          <a:p>
            <a:r>
              <a:rPr lang="en-GB" dirty="0"/>
              <a:t>Fractures</a:t>
            </a:r>
          </a:p>
        </p:txBody>
      </p:sp>
      <p:pic>
        <p:nvPicPr>
          <p:cNvPr id="10" name="Picture 9" descr="Icon&#10;&#10;Description automatically generated">
            <a:extLst>
              <a:ext uri="{FF2B5EF4-FFF2-40B4-BE49-F238E27FC236}">
                <a16:creationId xmlns:a16="http://schemas.microsoft.com/office/drawing/2014/main" id="{1C24FF9B-5B18-8B69-90C0-FC9A9A3C43E5}"/>
              </a:ext>
            </a:extLst>
          </p:cNvPr>
          <p:cNvPicPr>
            <a:picLocks noChangeAspect="1"/>
          </p:cNvPicPr>
          <p:nvPr/>
        </p:nvPicPr>
        <p:blipFill>
          <a:blip r:embed="rId3"/>
          <a:stretch>
            <a:fillRect/>
          </a:stretch>
        </p:blipFill>
        <p:spPr>
          <a:xfrm>
            <a:off x="1558330" y="1937563"/>
            <a:ext cx="4228286" cy="4228286"/>
          </a:xfrm>
          <a:prstGeom prst="rect">
            <a:avLst/>
          </a:prstGeom>
          <a:noFill/>
        </p:spPr>
      </p:pic>
      <p:sp>
        <p:nvSpPr>
          <p:cNvPr id="3" name="Content Placeholder 2">
            <a:extLst>
              <a:ext uri="{FF2B5EF4-FFF2-40B4-BE49-F238E27FC236}">
                <a16:creationId xmlns:a16="http://schemas.microsoft.com/office/drawing/2014/main" id="{D2F586C3-5751-B881-18E6-A4BB5BAFFD0C}"/>
              </a:ext>
            </a:extLst>
          </p:cNvPr>
          <p:cNvSpPr>
            <a:spLocks noGrp="1"/>
          </p:cNvSpPr>
          <p:nvPr>
            <p:ph sz="half" idx="2"/>
          </p:nvPr>
        </p:nvSpPr>
        <p:spPr>
          <a:xfrm>
            <a:off x="6372638" y="1937564"/>
            <a:ext cx="4824000" cy="4228286"/>
          </a:xfrm>
        </p:spPr>
        <p:txBody>
          <a:bodyPr>
            <a:normAutofit/>
          </a:bodyPr>
          <a:lstStyle/>
          <a:p>
            <a:pPr>
              <a:lnSpc>
                <a:spcPct val="100000"/>
              </a:lnSpc>
              <a:spcAft>
                <a:spcPts val="800"/>
              </a:spcAft>
              <a:buNone/>
            </a:pPr>
            <a:r>
              <a:rPr lang="en-GB" sz="2000" b="1">
                <a:effectLst/>
              </a:rPr>
              <a:t>Signs and Symptoms</a:t>
            </a:r>
            <a:r>
              <a:rPr lang="en-GB" sz="2000">
                <a:effectLst/>
              </a:rPr>
              <a:t>:</a:t>
            </a:r>
          </a:p>
          <a:p>
            <a:pPr marL="342900" lvl="0" indent="-342900">
              <a:lnSpc>
                <a:spcPct val="100000"/>
              </a:lnSpc>
              <a:spcAft>
                <a:spcPts val="65"/>
              </a:spcAft>
              <a:buFont typeface="Symbol" panose="05050102010706020507" pitchFamily="18" charset="2"/>
              <a:buChar char=""/>
            </a:pPr>
            <a:r>
              <a:rPr lang="en-GB" sz="2000">
                <a:effectLst/>
              </a:rPr>
              <a:t>Pain or difficulty moving the area/limb</a:t>
            </a:r>
          </a:p>
          <a:p>
            <a:pPr marL="342900" lvl="0" indent="-342900">
              <a:lnSpc>
                <a:spcPct val="100000"/>
              </a:lnSpc>
              <a:spcAft>
                <a:spcPts val="65"/>
              </a:spcAft>
              <a:buFont typeface="Symbol" panose="05050102010706020507" pitchFamily="18" charset="2"/>
              <a:buChar char=""/>
            </a:pPr>
            <a:r>
              <a:rPr lang="en-GB" sz="2000">
                <a:effectLst/>
              </a:rPr>
              <a:t>Tenderness around the area</a:t>
            </a:r>
          </a:p>
          <a:p>
            <a:pPr marL="342900" lvl="0" indent="-342900">
              <a:lnSpc>
                <a:spcPct val="100000"/>
              </a:lnSpc>
              <a:spcAft>
                <a:spcPts val="65"/>
              </a:spcAft>
              <a:buFont typeface="Symbol" panose="05050102010706020507" pitchFamily="18" charset="2"/>
              <a:buChar char=""/>
            </a:pPr>
            <a:r>
              <a:rPr lang="en-GB" sz="2000">
                <a:effectLst/>
              </a:rPr>
              <a:t>Deformity, swelling and bruising around the fracture area (a lump or bump)</a:t>
            </a:r>
          </a:p>
          <a:p>
            <a:pPr marL="342900" lvl="0" indent="-342900">
              <a:lnSpc>
                <a:spcPct val="100000"/>
              </a:lnSpc>
              <a:spcAft>
                <a:spcPts val="65"/>
              </a:spcAft>
              <a:buFont typeface="Symbol" panose="05050102010706020507" pitchFamily="18" charset="2"/>
              <a:buChar char=""/>
            </a:pPr>
            <a:r>
              <a:rPr lang="en-GB" sz="2000">
                <a:effectLst/>
              </a:rPr>
              <a:t>Shock</a:t>
            </a:r>
          </a:p>
          <a:p>
            <a:pPr marL="342900" lvl="0" indent="-342900">
              <a:lnSpc>
                <a:spcPct val="100000"/>
              </a:lnSpc>
              <a:spcAft>
                <a:spcPts val="65"/>
              </a:spcAft>
              <a:buFont typeface="Symbol" panose="05050102010706020507" pitchFamily="18" charset="2"/>
              <a:buChar char=""/>
            </a:pPr>
            <a:r>
              <a:rPr lang="en-GB" sz="2000">
                <a:effectLst/>
              </a:rPr>
              <a:t>Bone breaking through the skin</a:t>
            </a:r>
          </a:p>
          <a:p>
            <a:pPr marL="342900" lvl="0" indent="-342900">
              <a:lnSpc>
                <a:spcPct val="100000"/>
              </a:lnSpc>
              <a:spcAft>
                <a:spcPts val="65"/>
              </a:spcAft>
              <a:buFont typeface="Symbol" panose="05050102010706020507" pitchFamily="18" charset="2"/>
              <a:buChar char=""/>
            </a:pPr>
            <a:r>
              <a:rPr lang="en-GB" sz="2000">
                <a:effectLst/>
              </a:rPr>
              <a:t>Awareness of grating of bones together</a:t>
            </a:r>
          </a:p>
          <a:p>
            <a:pPr marL="342900" lvl="0" indent="-342900">
              <a:lnSpc>
                <a:spcPct val="100000"/>
              </a:lnSpc>
              <a:spcAft>
                <a:spcPts val="65"/>
              </a:spcAft>
              <a:buFont typeface="Symbol" panose="05050102010706020507" pitchFamily="18" charset="2"/>
              <a:buChar char=""/>
            </a:pPr>
            <a:r>
              <a:rPr lang="en-GB" sz="2000">
                <a:effectLst/>
              </a:rPr>
              <a:t>Shortening, bending and twisting of limb</a:t>
            </a:r>
          </a:p>
          <a:p>
            <a:pPr>
              <a:lnSpc>
                <a:spcPct val="100000"/>
              </a:lnSpc>
            </a:pPr>
            <a:endParaRPr lang="en-GB" sz="2000"/>
          </a:p>
        </p:txBody>
      </p:sp>
      <p:sp>
        <p:nvSpPr>
          <p:cNvPr id="5" name="Date Placeholder 4">
            <a:extLst>
              <a:ext uri="{FF2B5EF4-FFF2-40B4-BE49-F238E27FC236}">
                <a16:creationId xmlns:a16="http://schemas.microsoft.com/office/drawing/2014/main" id="{9FABA3E3-C2B2-E624-5BFF-699AC8139C53}"/>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a:t>
            </a:r>
            <a:endParaRPr lang="en-GB"/>
          </a:p>
        </p:txBody>
      </p:sp>
    </p:spTree>
    <p:extLst>
      <p:ext uri="{BB962C8B-B14F-4D97-AF65-F5344CB8AC3E}">
        <p14:creationId xmlns:p14="http://schemas.microsoft.com/office/powerpoint/2010/main" val="106515791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D919CD72-79EF-6F78-CE41-14ED48CE3E6C}"/>
              </a:ext>
            </a:extLst>
          </p:cNvPr>
          <p:cNvPicPr>
            <a:picLocks noChangeAspect="1"/>
          </p:cNvPicPr>
          <p:nvPr/>
        </p:nvPicPr>
        <p:blipFill>
          <a:blip r:embed="rId3"/>
          <a:stretch>
            <a:fillRect/>
          </a:stretch>
        </p:blipFill>
        <p:spPr>
          <a:xfrm>
            <a:off x="1927751" y="1937563"/>
            <a:ext cx="4228285" cy="4228285"/>
          </a:xfrm>
          <a:prstGeom prst="rect">
            <a:avLst/>
          </a:prstGeom>
          <a:noFill/>
        </p:spPr>
      </p:pic>
      <p:sp>
        <p:nvSpPr>
          <p:cNvPr id="5" name="Date Placeholder 4">
            <a:extLst>
              <a:ext uri="{FF2B5EF4-FFF2-40B4-BE49-F238E27FC236}">
                <a16:creationId xmlns:a16="http://schemas.microsoft.com/office/drawing/2014/main" id="{95D7B16A-2114-B70D-CD37-20888CFD0B51}"/>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a:t>
            </a:r>
            <a:endParaRPr lang="en-GB"/>
          </a:p>
        </p:txBody>
      </p:sp>
      <p:sp>
        <p:nvSpPr>
          <p:cNvPr id="2" name="Title 1">
            <a:extLst>
              <a:ext uri="{FF2B5EF4-FFF2-40B4-BE49-F238E27FC236}">
                <a16:creationId xmlns:a16="http://schemas.microsoft.com/office/drawing/2014/main" id="{73A3C570-53CD-B69D-5672-D9EA6462BDE9}"/>
              </a:ext>
            </a:extLst>
          </p:cNvPr>
          <p:cNvSpPr>
            <a:spLocks noGrp="1"/>
          </p:cNvSpPr>
          <p:nvPr>
            <p:ph type="title"/>
          </p:nvPr>
        </p:nvSpPr>
        <p:spPr>
          <a:xfrm>
            <a:off x="719137" y="549276"/>
            <a:ext cx="6840000" cy="1388288"/>
          </a:xfrm>
        </p:spPr>
        <p:txBody>
          <a:bodyPr anchor="t">
            <a:normAutofit/>
          </a:bodyPr>
          <a:lstStyle/>
          <a:p>
            <a:r>
              <a:rPr lang="en-GB" dirty="0"/>
              <a:t>Fractures</a:t>
            </a:r>
          </a:p>
        </p:txBody>
      </p:sp>
      <p:sp>
        <p:nvSpPr>
          <p:cNvPr id="3" name="Content Placeholder 2">
            <a:extLst>
              <a:ext uri="{FF2B5EF4-FFF2-40B4-BE49-F238E27FC236}">
                <a16:creationId xmlns:a16="http://schemas.microsoft.com/office/drawing/2014/main" id="{DB79B165-5DFE-ED90-2557-C5773C18E40E}"/>
              </a:ext>
            </a:extLst>
          </p:cNvPr>
          <p:cNvSpPr>
            <a:spLocks noGrp="1"/>
          </p:cNvSpPr>
          <p:nvPr>
            <p:ph type="body" sz="quarter" idx="13"/>
          </p:nvPr>
        </p:nvSpPr>
        <p:spPr>
          <a:xfrm>
            <a:off x="7877175" y="3429000"/>
            <a:ext cx="3960813" cy="2736850"/>
          </a:xfrm>
        </p:spPr>
        <p:txBody>
          <a:bodyPr anchor="b">
            <a:normAutofit/>
          </a:bodyPr>
          <a:lstStyle/>
          <a:p>
            <a:r>
              <a:rPr lang="en-GB"/>
              <a:t>It is easy to miss a fracture if the signs are subtle.</a:t>
            </a:r>
          </a:p>
          <a:p>
            <a:r>
              <a:rPr lang="en-GB"/>
              <a:t>Have a low threshold for seeking medical advice and getting an Xray.</a:t>
            </a:r>
          </a:p>
          <a:p>
            <a:endParaRPr lang="en-GB" dirty="0"/>
          </a:p>
        </p:txBody>
      </p:sp>
    </p:spTree>
    <p:extLst>
      <p:ext uri="{BB962C8B-B14F-4D97-AF65-F5344CB8AC3E}">
        <p14:creationId xmlns:p14="http://schemas.microsoft.com/office/powerpoint/2010/main" val="18185562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AC707-D54A-1DD5-993F-5814A1A25408}"/>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649" r="13127"/>
          <a:stretch/>
        </p:blipFill>
        <p:spPr>
          <a:xfrm>
            <a:off x="4212001" y="10"/>
            <a:ext cx="7984707" cy="6857990"/>
          </a:xfrm>
          <a:noFill/>
        </p:spPr>
      </p:pic>
      <p:sp>
        <p:nvSpPr>
          <p:cNvPr id="20" name="Title 2">
            <a:extLst>
              <a:ext uri="{FF2B5EF4-FFF2-40B4-BE49-F238E27FC236}">
                <a16:creationId xmlns:a16="http://schemas.microsoft.com/office/drawing/2014/main" id="{E6B7A8B4-1A44-5F40-FDC2-87BF09A2029E}"/>
              </a:ext>
            </a:extLst>
          </p:cNvPr>
          <p:cNvSpPr>
            <a:spLocks noGrp="1"/>
          </p:cNvSpPr>
          <p:nvPr>
            <p:ph type="title"/>
          </p:nvPr>
        </p:nvSpPr>
        <p:spPr>
          <a:xfrm>
            <a:off x="720001" y="549275"/>
            <a:ext cx="3927850" cy="5616575"/>
          </a:xfrm>
        </p:spPr>
        <p:txBody>
          <a:bodyPr/>
          <a:lstStyle/>
          <a:p>
            <a:r>
              <a:rPr lang="en-US" dirty="0"/>
              <a:t>Spinal injuries</a:t>
            </a:r>
          </a:p>
        </p:txBody>
      </p:sp>
      <p:sp>
        <p:nvSpPr>
          <p:cNvPr id="3" name="Date Placeholder 2">
            <a:extLst>
              <a:ext uri="{FF2B5EF4-FFF2-40B4-BE49-F238E27FC236}">
                <a16:creationId xmlns:a16="http://schemas.microsoft.com/office/drawing/2014/main" id="{90B11CE6-C18D-2E1D-90ED-75DA2653767D}"/>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a:t>
            </a:r>
            <a:endParaRPr lang="en-GB"/>
          </a:p>
        </p:txBody>
      </p:sp>
    </p:spTree>
    <p:extLst>
      <p:ext uri="{BB962C8B-B14F-4D97-AF65-F5344CB8AC3E}">
        <p14:creationId xmlns:p14="http://schemas.microsoft.com/office/powerpoint/2010/main" val="167112821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CEBE-483B-0919-5FB3-8472B4FC5917}"/>
              </a:ext>
            </a:extLst>
          </p:cNvPr>
          <p:cNvSpPr>
            <a:spLocks noGrp="1"/>
          </p:cNvSpPr>
          <p:nvPr>
            <p:ph type="title"/>
          </p:nvPr>
        </p:nvSpPr>
        <p:spPr/>
        <p:txBody>
          <a:bodyPr/>
          <a:lstStyle/>
          <a:p>
            <a:r>
              <a:rPr lang="en-GB" dirty="0"/>
              <a:t>Sprains</a:t>
            </a:r>
          </a:p>
        </p:txBody>
      </p:sp>
      <p:sp>
        <p:nvSpPr>
          <p:cNvPr id="5" name="Date Placeholder 4">
            <a:extLst>
              <a:ext uri="{FF2B5EF4-FFF2-40B4-BE49-F238E27FC236}">
                <a16:creationId xmlns:a16="http://schemas.microsoft.com/office/drawing/2014/main" id="{2A1D309D-DF02-768F-0F1B-F56C92B55964}"/>
              </a:ext>
            </a:extLst>
          </p:cNvPr>
          <p:cNvSpPr>
            <a:spLocks noGrp="1"/>
          </p:cNvSpPr>
          <p:nvPr>
            <p:ph type="dt" sz="half" idx="10"/>
          </p:nvPr>
        </p:nvSpPr>
        <p:spPr/>
        <p:txBody>
          <a:bodyPr/>
          <a:lstStyle/>
          <a:p>
            <a:r>
              <a:rPr lang="en-US"/>
              <a:t>V.3 Sept 2023</a:t>
            </a:r>
            <a:endParaRPr lang="en-GB"/>
          </a:p>
        </p:txBody>
      </p:sp>
      <p:sp>
        <p:nvSpPr>
          <p:cNvPr id="8" name="TextBox 7">
            <a:extLst>
              <a:ext uri="{FF2B5EF4-FFF2-40B4-BE49-F238E27FC236}">
                <a16:creationId xmlns:a16="http://schemas.microsoft.com/office/drawing/2014/main" id="{36BAB78C-A0C5-A8C6-72E9-584D55C835EC}"/>
              </a:ext>
            </a:extLst>
          </p:cNvPr>
          <p:cNvSpPr txBox="1"/>
          <p:nvPr/>
        </p:nvSpPr>
        <p:spPr>
          <a:xfrm>
            <a:off x="-1070454" y="3518972"/>
            <a:ext cx="9264770" cy="2646878"/>
          </a:xfrm>
          <a:prstGeom prst="rect">
            <a:avLst/>
          </a:prstGeom>
          <a:noFill/>
        </p:spPr>
        <p:txBody>
          <a:bodyPr wrap="square" rtlCol="0">
            <a:spAutoFit/>
          </a:bodyPr>
          <a:lstStyle/>
          <a:p>
            <a:pPr algn="ctr"/>
            <a:r>
              <a:rPr lang="en-GB" sz="16600" b="1" dirty="0">
                <a:solidFill>
                  <a:srgbClr val="5087C7"/>
                </a:solidFill>
                <a:latin typeface="Trebuchet MS" panose="020B0603020202020204" pitchFamily="34" charset="0"/>
              </a:rPr>
              <a:t>R</a:t>
            </a:r>
            <a:r>
              <a:rPr lang="en-GB" sz="8800" b="1" dirty="0">
                <a:latin typeface="Trebuchet MS" panose="020B0603020202020204" pitchFamily="34" charset="0"/>
              </a:rPr>
              <a:t>.</a:t>
            </a:r>
            <a:r>
              <a:rPr lang="en-GB" sz="16600" b="1" dirty="0">
                <a:solidFill>
                  <a:srgbClr val="C40062"/>
                </a:solidFill>
                <a:latin typeface="Trebuchet MS" panose="020B0603020202020204" pitchFamily="34" charset="0"/>
              </a:rPr>
              <a:t>I</a:t>
            </a:r>
            <a:r>
              <a:rPr lang="en-GB" sz="8800" b="1" dirty="0">
                <a:latin typeface="Trebuchet MS" panose="020B0603020202020204" pitchFamily="34" charset="0"/>
              </a:rPr>
              <a:t>.</a:t>
            </a:r>
            <a:r>
              <a:rPr lang="en-GB" sz="16600" b="1" dirty="0">
                <a:solidFill>
                  <a:srgbClr val="FFFF00"/>
                </a:solidFill>
                <a:latin typeface="Trebuchet MS" panose="020B0603020202020204" pitchFamily="34" charset="0"/>
              </a:rPr>
              <a:t>C</a:t>
            </a:r>
            <a:r>
              <a:rPr lang="en-GB" sz="8800" b="1" dirty="0">
                <a:latin typeface="Trebuchet MS" panose="020B0603020202020204" pitchFamily="34" charset="0"/>
              </a:rPr>
              <a:t>.</a:t>
            </a:r>
            <a:r>
              <a:rPr lang="en-GB" sz="16600" b="1" dirty="0">
                <a:solidFill>
                  <a:srgbClr val="76B82A"/>
                </a:solidFill>
                <a:latin typeface="Trebuchet MS" panose="020B0603020202020204" pitchFamily="34" charset="0"/>
              </a:rPr>
              <a:t>E</a:t>
            </a:r>
          </a:p>
        </p:txBody>
      </p:sp>
    </p:spTree>
    <p:extLst>
      <p:ext uri="{BB962C8B-B14F-4D97-AF65-F5344CB8AC3E}">
        <p14:creationId xmlns:p14="http://schemas.microsoft.com/office/powerpoint/2010/main" val="406374651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red spot on a person's arm&#10;&#10;Description automatically generated">
            <a:extLst>
              <a:ext uri="{FF2B5EF4-FFF2-40B4-BE49-F238E27FC236}">
                <a16:creationId xmlns:a16="http://schemas.microsoft.com/office/drawing/2014/main" id="{7D53DCFB-7156-EE5C-19C3-89E5FD44697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r="22575"/>
          <a:stretch/>
        </p:blipFill>
        <p:spPr>
          <a:xfrm>
            <a:off x="4212001" y="10"/>
            <a:ext cx="7984707" cy="6857990"/>
          </a:xfrm>
          <a:noFill/>
        </p:spPr>
      </p:pic>
      <p:sp>
        <p:nvSpPr>
          <p:cNvPr id="2" name="Title 1">
            <a:extLst>
              <a:ext uri="{FF2B5EF4-FFF2-40B4-BE49-F238E27FC236}">
                <a16:creationId xmlns:a16="http://schemas.microsoft.com/office/drawing/2014/main" id="{940E6DD6-894B-F258-25F9-A1687E57B00E}"/>
              </a:ext>
            </a:extLst>
          </p:cNvPr>
          <p:cNvSpPr>
            <a:spLocks noGrp="1"/>
          </p:cNvSpPr>
          <p:nvPr>
            <p:ph type="title"/>
          </p:nvPr>
        </p:nvSpPr>
        <p:spPr>
          <a:xfrm>
            <a:off x="720001" y="549275"/>
            <a:ext cx="3927850" cy="5616575"/>
          </a:xfrm>
        </p:spPr>
        <p:txBody>
          <a:bodyPr anchor="t">
            <a:normAutofit/>
          </a:bodyPr>
          <a:lstStyle/>
          <a:p>
            <a:r>
              <a:rPr lang="en-GB" dirty="0"/>
              <a:t>Ticks and Lyme disease</a:t>
            </a:r>
            <a:br>
              <a:rPr lang="en-GB" dirty="0"/>
            </a:br>
            <a:br>
              <a:rPr lang="en-GB" sz="1400" dirty="0"/>
            </a:br>
            <a:r>
              <a:rPr lang="en-GB" sz="1400" dirty="0">
                <a:solidFill>
                  <a:schemeClr val="tx1"/>
                </a:solidFill>
              </a:rPr>
              <a:t>Ticks bites can cause Lyme disease.</a:t>
            </a:r>
            <a:br>
              <a:rPr lang="en-GB" sz="1400" dirty="0">
                <a:solidFill>
                  <a:schemeClr val="tx1"/>
                </a:solidFill>
              </a:rPr>
            </a:br>
            <a:r>
              <a:rPr lang="en-GB" sz="1400" dirty="0">
                <a:solidFill>
                  <a:schemeClr val="tx1"/>
                </a:solidFill>
              </a:rPr>
              <a:t>It is important to know how to</a:t>
            </a:r>
            <a:br>
              <a:rPr lang="en-GB" sz="1400" dirty="0">
                <a:solidFill>
                  <a:schemeClr val="tx1"/>
                </a:solidFill>
              </a:rPr>
            </a:br>
            <a:r>
              <a:rPr lang="en-GB" sz="1400" dirty="0">
                <a:solidFill>
                  <a:schemeClr val="tx1"/>
                </a:solidFill>
              </a:rPr>
              <a:t>avoid ticks</a:t>
            </a:r>
            <a:br>
              <a:rPr lang="en-GB" sz="1400" dirty="0">
                <a:solidFill>
                  <a:schemeClr val="tx1"/>
                </a:solidFill>
              </a:rPr>
            </a:br>
            <a:r>
              <a:rPr lang="en-GB" sz="1400" dirty="0">
                <a:solidFill>
                  <a:schemeClr val="tx1"/>
                </a:solidFill>
              </a:rPr>
              <a:t>know how to check yourself or others</a:t>
            </a:r>
            <a:br>
              <a:rPr lang="en-GB" sz="1400" dirty="0">
                <a:solidFill>
                  <a:schemeClr val="tx1"/>
                </a:solidFill>
              </a:rPr>
            </a:br>
            <a:r>
              <a:rPr lang="en-GB" sz="1400" dirty="0">
                <a:solidFill>
                  <a:schemeClr val="tx1"/>
                </a:solidFill>
              </a:rPr>
              <a:t>what action to take if you have been bitten</a:t>
            </a:r>
            <a:br>
              <a:rPr lang="en-GB" sz="1400" dirty="0">
                <a:solidFill>
                  <a:schemeClr val="tx1"/>
                </a:solidFill>
              </a:rPr>
            </a:br>
            <a:r>
              <a:rPr lang="en-GB" sz="1400" dirty="0">
                <a:solidFill>
                  <a:schemeClr val="tx1"/>
                </a:solidFill>
              </a:rPr>
              <a:t>know the symptoms to look out for.</a:t>
            </a:r>
            <a:br>
              <a:rPr lang="en-GB" dirty="0"/>
            </a:br>
            <a:br>
              <a:rPr lang="en-GB" dirty="0"/>
            </a:br>
            <a:endParaRPr lang="en-GB" dirty="0"/>
          </a:p>
        </p:txBody>
      </p:sp>
      <p:sp>
        <p:nvSpPr>
          <p:cNvPr id="4" name="Date Placeholder 3">
            <a:extLst>
              <a:ext uri="{FF2B5EF4-FFF2-40B4-BE49-F238E27FC236}">
                <a16:creationId xmlns:a16="http://schemas.microsoft.com/office/drawing/2014/main" id="{DCCB19A0-EB55-09DF-88F2-F3E831168FA9}"/>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a:t>
            </a:r>
            <a:endParaRPr lang="en-GB"/>
          </a:p>
        </p:txBody>
      </p:sp>
    </p:spTree>
    <p:extLst>
      <p:ext uri="{BB962C8B-B14F-4D97-AF65-F5344CB8AC3E}">
        <p14:creationId xmlns:p14="http://schemas.microsoft.com/office/powerpoint/2010/main" val="230724607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78F8-4749-FB8E-F732-CC64E5CB8E90}"/>
              </a:ext>
            </a:extLst>
          </p:cNvPr>
          <p:cNvSpPr>
            <a:spLocks noGrp="1"/>
          </p:cNvSpPr>
          <p:nvPr>
            <p:ph type="title"/>
          </p:nvPr>
        </p:nvSpPr>
        <p:spPr/>
        <p:txBody>
          <a:bodyPr/>
          <a:lstStyle/>
          <a:p>
            <a:r>
              <a:rPr lang="en-GB" dirty="0"/>
              <a:t>Head injury </a:t>
            </a:r>
          </a:p>
        </p:txBody>
      </p:sp>
      <p:sp>
        <p:nvSpPr>
          <p:cNvPr id="3" name="Content Placeholder 2">
            <a:extLst>
              <a:ext uri="{FF2B5EF4-FFF2-40B4-BE49-F238E27FC236}">
                <a16:creationId xmlns:a16="http://schemas.microsoft.com/office/drawing/2014/main" id="{D0EC7637-7D5E-4D75-521B-BF3A370268E4}"/>
              </a:ext>
            </a:extLst>
          </p:cNvPr>
          <p:cNvSpPr>
            <a:spLocks noGrp="1"/>
          </p:cNvSpPr>
          <p:nvPr>
            <p:ph sz="half" idx="1"/>
          </p:nvPr>
        </p:nvSpPr>
        <p:spPr/>
        <p:txBody>
          <a:bodyPr/>
          <a:lstStyle/>
          <a:p>
            <a:r>
              <a:rPr lang="en-GB" sz="2400" dirty="0">
                <a:latin typeface="Trebuchet MS"/>
                <a:ea typeface="Trebuchet MS"/>
                <a:cs typeface="Trebuchet MS"/>
              </a:rPr>
              <a:t>Head injuries are very common but can occasionally become very serious. </a:t>
            </a:r>
            <a:endParaRPr lang="en-US" sz="2400" dirty="0">
              <a:latin typeface="Trebuchet MS" panose="020B0603020202020204" pitchFamily="34" charset="0"/>
              <a:cs typeface="Trebuchet MS"/>
            </a:endParaRPr>
          </a:p>
          <a:p>
            <a:endParaRPr lang="en-GB" dirty="0"/>
          </a:p>
        </p:txBody>
      </p:sp>
      <p:sp>
        <p:nvSpPr>
          <p:cNvPr id="4" name="Content Placeholder 3">
            <a:extLst>
              <a:ext uri="{FF2B5EF4-FFF2-40B4-BE49-F238E27FC236}">
                <a16:creationId xmlns:a16="http://schemas.microsoft.com/office/drawing/2014/main" id="{32F5E0A8-D2A2-64AE-07EB-D84C68D58F7F}"/>
              </a:ext>
            </a:extLst>
          </p:cNvPr>
          <p:cNvSpPr>
            <a:spLocks noGrp="1"/>
          </p:cNvSpPr>
          <p:nvPr>
            <p:ph sz="half" idx="2"/>
          </p:nvPr>
        </p:nvSpPr>
        <p:spPr/>
        <p:txBody>
          <a:bodyPr/>
          <a:lstStyle/>
          <a:p>
            <a:r>
              <a:rPr lang="en-GB" sz="2400" dirty="0">
                <a:latin typeface="Trebuchet MS"/>
                <a:ea typeface="Trebuchet MS"/>
                <a:cs typeface="Trebuchet MS"/>
              </a:rPr>
              <a:t>For this reason, the casualty’s parent/carer or person they live with must be informed of even an apparently minor bump to the head, since symptoms can be delayed.</a:t>
            </a:r>
            <a:endParaRPr lang="en-US" sz="2400" dirty="0">
              <a:latin typeface="Trebuchet MS"/>
            </a:endParaRPr>
          </a:p>
          <a:p>
            <a:endParaRPr lang="en-GB" dirty="0"/>
          </a:p>
        </p:txBody>
      </p:sp>
      <p:sp>
        <p:nvSpPr>
          <p:cNvPr id="5" name="Date Placeholder 4">
            <a:extLst>
              <a:ext uri="{FF2B5EF4-FFF2-40B4-BE49-F238E27FC236}">
                <a16:creationId xmlns:a16="http://schemas.microsoft.com/office/drawing/2014/main" id="{C331E609-71B4-4036-6510-55FEAB1BF191}"/>
              </a:ext>
            </a:extLst>
          </p:cNvPr>
          <p:cNvSpPr>
            <a:spLocks noGrp="1"/>
          </p:cNvSpPr>
          <p:nvPr>
            <p:ph type="dt" sz="half" idx="10"/>
          </p:nvPr>
        </p:nvSpPr>
        <p:spPr/>
        <p:txBody>
          <a:bodyPr/>
          <a:lstStyle/>
          <a:p>
            <a:r>
              <a:rPr lang="en-US"/>
              <a:t>V.3 Sept 2023</a:t>
            </a:r>
            <a:endParaRPr lang="en-GB"/>
          </a:p>
        </p:txBody>
      </p:sp>
    </p:spTree>
    <p:extLst>
      <p:ext uri="{BB962C8B-B14F-4D97-AF65-F5344CB8AC3E}">
        <p14:creationId xmlns:p14="http://schemas.microsoft.com/office/powerpoint/2010/main" val="212395610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52DAD-4A14-B833-0056-F0056A99F8F2}"/>
              </a:ext>
            </a:extLst>
          </p:cNvPr>
          <p:cNvSpPr>
            <a:spLocks noGrp="1"/>
          </p:cNvSpPr>
          <p:nvPr>
            <p:ph type="title"/>
          </p:nvPr>
        </p:nvSpPr>
        <p:spPr/>
        <p:txBody>
          <a:bodyPr/>
          <a:lstStyle/>
          <a:p>
            <a:r>
              <a:rPr lang="en-GB" dirty="0"/>
              <a:t>Head injury </a:t>
            </a:r>
          </a:p>
        </p:txBody>
      </p:sp>
      <p:sp>
        <p:nvSpPr>
          <p:cNvPr id="3" name="Content Placeholder 2">
            <a:extLst>
              <a:ext uri="{FF2B5EF4-FFF2-40B4-BE49-F238E27FC236}">
                <a16:creationId xmlns:a16="http://schemas.microsoft.com/office/drawing/2014/main" id="{C17CDD1D-2650-801F-EB3F-B57EF05424B5}"/>
              </a:ext>
            </a:extLst>
          </p:cNvPr>
          <p:cNvSpPr>
            <a:spLocks noGrp="1"/>
          </p:cNvSpPr>
          <p:nvPr>
            <p:ph sz="half" idx="1"/>
          </p:nvPr>
        </p:nvSpPr>
        <p:spPr>
          <a:xfrm>
            <a:off x="995362" y="1404227"/>
            <a:ext cx="8781886" cy="4228286"/>
          </a:xfrm>
        </p:spPr>
        <p:txBody>
          <a:bodyPr/>
          <a:lstStyle/>
          <a:p>
            <a:r>
              <a:rPr lang="en-GB" sz="1900" b="1" dirty="0">
                <a:latin typeface="Trebuchet MS" panose="020B0603020202020204" pitchFamily="34" charset="0"/>
                <a:ea typeface="ＭＳ Ｐゴシック"/>
              </a:rPr>
              <a:t>Seek medical help if </a:t>
            </a:r>
            <a:endParaRPr lang="en-US" sz="1900" b="1" dirty="0">
              <a:latin typeface="Trebuchet MS" panose="020B0603020202020204" pitchFamily="34" charset="0"/>
              <a:ea typeface="ＭＳ Ｐゴシック"/>
            </a:endParaRPr>
          </a:p>
          <a:p>
            <a:pPr marL="342900" indent="-342900">
              <a:buFont typeface="Arial" panose="020B0604020202020204" pitchFamily="34" charset="0"/>
              <a:buChar char="•"/>
            </a:pPr>
            <a:r>
              <a:rPr lang="en-GB" sz="1900" dirty="0">
                <a:latin typeface="Trebuchet MS" panose="020B0603020202020204" pitchFamily="34" charset="0"/>
              </a:rPr>
              <a:t>Persistent headache</a:t>
            </a:r>
          </a:p>
          <a:p>
            <a:pPr marL="342900" indent="-342900">
              <a:buFont typeface="Arial" panose="020B0604020202020204" pitchFamily="34" charset="0"/>
              <a:buChar char="•"/>
            </a:pPr>
            <a:r>
              <a:rPr lang="en-GB" sz="1900" dirty="0">
                <a:latin typeface="Trebuchet MS" panose="020B0603020202020204" pitchFamily="34" charset="0"/>
                <a:ea typeface="ＭＳ Ｐゴシック"/>
              </a:rPr>
              <a:t>Increasing drowsiness</a:t>
            </a:r>
            <a:endParaRPr lang="en-US" sz="1900" dirty="0">
              <a:latin typeface="Trebuchet MS" panose="020B0603020202020204" pitchFamily="34" charset="0"/>
            </a:endParaRPr>
          </a:p>
          <a:p>
            <a:pPr marL="342900" indent="-342900">
              <a:buFont typeface="Arial" panose="020B0604020202020204" pitchFamily="34" charset="0"/>
              <a:buChar char="•"/>
            </a:pPr>
            <a:r>
              <a:rPr lang="en-GB" sz="1900" dirty="0">
                <a:latin typeface="Trebuchet MS" panose="020B0603020202020204" pitchFamily="34" charset="0"/>
              </a:rPr>
              <a:t>Confusion, loss of balance, loss of memory</a:t>
            </a:r>
            <a:endParaRPr lang="en-US" sz="1900" dirty="0">
              <a:latin typeface="Trebuchet MS" panose="020B0603020202020204" pitchFamily="34" charset="0"/>
            </a:endParaRPr>
          </a:p>
          <a:p>
            <a:pPr marL="342900" indent="-342900">
              <a:buFont typeface="Arial" panose="020B0604020202020204" pitchFamily="34" charset="0"/>
              <a:buChar char="•"/>
            </a:pPr>
            <a:r>
              <a:rPr lang="en-GB" sz="1900" dirty="0">
                <a:latin typeface="Trebuchet MS" panose="020B0603020202020204" pitchFamily="34" charset="0"/>
              </a:rPr>
              <a:t>Difficulty speaking</a:t>
            </a:r>
            <a:endParaRPr lang="en-US" sz="1900" dirty="0">
              <a:latin typeface="Trebuchet MS" panose="020B0603020202020204" pitchFamily="34" charset="0"/>
            </a:endParaRPr>
          </a:p>
          <a:p>
            <a:pPr marL="342900" indent="-342900">
              <a:buFont typeface="Arial" panose="020B0604020202020204" pitchFamily="34" charset="0"/>
              <a:buChar char="•"/>
            </a:pPr>
            <a:r>
              <a:rPr lang="en-GB" sz="1900" dirty="0">
                <a:latin typeface="Trebuchet MS" panose="020B0603020202020204" pitchFamily="34" charset="0"/>
              </a:rPr>
              <a:t>Difficulty walking</a:t>
            </a:r>
            <a:endParaRPr lang="en-US" sz="1900" dirty="0">
              <a:latin typeface="Trebuchet MS" panose="020B0603020202020204" pitchFamily="34" charset="0"/>
            </a:endParaRPr>
          </a:p>
          <a:p>
            <a:pPr marL="342900" indent="-342900">
              <a:buFont typeface="Arial" panose="020B0604020202020204" pitchFamily="34" charset="0"/>
              <a:buChar char="•"/>
            </a:pPr>
            <a:r>
              <a:rPr lang="en-GB" sz="1900" dirty="0">
                <a:latin typeface="Trebuchet MS" panose="020B0603020202020204" pitchFamily="34" charset="0"/>
              </a:rPr>
              <a:t>Vomiting episodes after the injury has occurred</a:t>
            </a:r>
            <a:endParaRPr lang="en-US" sz="1900" dirty="0">
              <a:latin typeface="Trebuchet MS" panose="020B0603020202020204" pitchFamily="34" charset="0"/>
            </a:endParaRPr>
          </a:p>
          <a:p>
            <a:pPr marL="342900" indent="-342900">
              <a:buFont typeface="Arial" panose="020B0604020202020204" pitchFamily="34" charset="0"/>
              <a:buChar char="•"/>
            </a:pPr>
            <a:r>
              <a:rPr lang="en-GB" sz="1900" dirty="0">
                <a:latin typeface="Trebuchet MS" panose="020B0603020202020204" pitchFamily="34" charset="0"/>
              </a:rPr>
              <a:t>Double vision or strange movement of the eyes</a:t>
            </a:r>
            <a:endParaRPr lang="en-US" sz="1900" dirty="0">
              <a:latin typeface="Trebuchet MS" panose="020B0603020202020204" pitchFamily="34" charset="0"/>
            </a:endParaRPr>
          </a:p>
          <a:p>
            <a:pPr marL="342900" indent="-342900">
              <a:buFont typeface="Arial" panose="020B0604020202020204" pitchFamily="34" charset="0"/>
              <a:buChar char="•"/>
            </a:pPr>
            <a:r>
              <a:rPr lang="en-GB" sz="1900" dirty="0">
                <a:latin typeface="Trebuchet MS" panose="020B0603020202020204" pitchFamily="34" charset="0"/>
              </a:rPr>
              <a:t>Seizures</a:t>
            </a:r>
            <a:endParaRPr lang="en-US" sz="1900" dirty="0">
              <a:latin typeface="Trebuchet MS" panose="020B0603020202020204" pitchFamily="34" charset="0"/>
            </a:endParaRPr>
          </a:p>
          <a:p>
            <a:pPr marL="342900" indent="-342900">
              <a:buFont typeface="Arial" panose="020B0604020202020204" pitchFamily="34" charset="0"/>
              <a:buChar char="•"/>
            </a:pPr>
            <a:r>
              <a:rPr lang="en-GB" sz="1900" dirty="0">
                <a:latin typeface="Trebuchet MS" panose="020B0603020202020204" pitchFamily="34" charset="0"/>
              </a:rPr>
              <a:t>Patient is aged over 65</a:t>
            </a:r>
            <a:endParaRPr lang="en-US" sz="1900" dirty="0">
              <a:latin typeface="Trebuchet MS" panose="020B0603020202020204" pitchFamily="34" charset="0"/>
            </a:endParaRPr>
          </a:p>
          <a:p>
            <a:pPr marL="342900" indent="-342900">
              <a:buFont typeface="Arial" panose="020B0604020202020204" pitchFamily="34" charset="0"/>
              <a:buChar char="•"/>
            </a:pPr>
            <a:r>
              <a:rPr lang="en-GB" sz="1900" dirty="0">
                <a:latin typeface="Trebuchet MS" panose="020B0603020202020204" pitchFamily="34" charset="0"/>
              </a:rPr>
              <a:t>Patient has had previous brain surgery</a:t>
            </a:r>
            <a:endParaRPr lang="en-US" sz="1900" dirty="0">
              <a:latin typeface="Trebuchet MS" panose="020B0603020202020204" pitchFamily="34" charset="0"/>
            </a:endParaRPr>
          </a:p>
          <a:p>
            <a:pPr marL="342900" indent="-342900">
              <a:buFont typeface="Arial" panose="020B0604020202020204" pitchFamily="34" charset="0"/>
              <a:buChar char="•"/>
            </a:pPr>
            <a:r>
              <a:rPr lang="en-GB" sz="1900" dirty="0">
                <a:latin typeface="Trebuchet MS" panose="020B0603020202020204" pitchFamily="34" charset="0"/>
              </a:rPr>
              <a:t>Patient is on anti-coagulation/anti-clotting medication</a:t>
            </a:r>
            <a:endParaRPr lang="en-US" sz="1900" dirty="0">
              <a:latin typeface="Trebuchet MS" panose="020B0603020202020204" pitchFamily="34" charset="0"/>
            </a:endParaRPr>
          </a:p>
          <a:p>
            <a:endParaRPr lang="en-GB" dirty="0"/>
          </a:p>
        </p:txBody>
      </p:sp>
      <p:sp>
        <p:nvSpPr>
          <p:cNvPr id="5" name="Date Placeholder 4">
            <a:extLst>
              <a:ext uri="{FF2B5EF4-FFF2-40B4-BE49-F238E27FC236}">
                <a16:creationId xmlns:a16="http://schemas.microsoft.com/office/drawing/2014/main" id="{48FD5BD9-33FE-08F7-7CE2-B21721DBFE46}"/>
              </a:ext>
            </a:extLst>
          </p:cNvPr>
          <p:cNvSpPr>
            <a:spLocks noGrp="1"/>
          </p:cNvSpPr>
          <p:nvPr>
            <p:ph type="dt" sz="half" idx="10"/>
          </p:nvPr>
        </p:nvSpPr>
        <p:spPr/>
        <p:txBody>
          <a:bodyPr/>
          <a:lstStyle/>
          <a:p>
            <a:r>
              <a:rPr lang="en-US"/>
              <a:t>V.3 Sept 2023</a:t>
            </a:r>
            <a:endParaRPr lang="en-GB"/>
          </a:p>
        </p:txBody>
      </p:sp>
      <p:pic>
        <p:nvPicPr>
          <p:cNvPr id="8" name="Picture 7" descr="A drawing of a cartoon character&#10;&#10;Description automatically generated">
            <a:extLst>
              <a:ext uri="{FF2B5EF4-FFF2-40B4-BE49-F238E27FC236}">
                <a16:creationId xmlns:a16="http://schemas.microsoft.com/office/drawing/2014/main" id="{E4E49F36-AC62-65FD-D15F-B9C02FD0C3CB}"/>
              </a:ext>
            </a:extLst>
          </p:cNvPr>
          <p:cNvPicPr>
            <a:picLocks noChangeAspect="1"/>
          </p:cNvPicPr>
          <p:nvPr/>
        </p:nvPicPr>
        <p:blipFill>
          <a:blip r:embed="rId3"/>
          <a:stretch>
            <a:fillRect/>
          </a:stretch>
        </p:blipFill>
        <p:spPr>
          <a:xfrm>
            <a:off x="9127863" y="4370225"/>
            <a:ext cx="2235775" cy="2235775"/>
          </a:xfrm>
          <a:prstGeom prst="rect">
            <a:avLst/>
          </a:prstGeom>
        </p:spPr>
      </p:pic>
    </p:spTree>
    <p:extLst>
      <p:ext uri="{BB962C8B-B14F-4D97-AF65-F5344CB8AC3E}">
        <p14:creationId xmlns:p14="http://schemas.microsoft.com/office/powerpoint/2010/main" val="226993920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rawing of a cartoon character&#10;&#10;Description automatically generated">
            <a:extLst>
              <a:ext uri="{FF2B5EF4-FFF2-40B4-BE49-F238E27FC236}">
                <a16:creationId xmlns:a16="http://schemas.microsoft.com/office/drawing/2014/main" id="{6E5B48C7-0F20-85EE-D55E-06CB47ED18F9}"/>
              </a:ext>
            </a:extLst>
          </p:cNvPr>
          <p:cNvPicPr>
            <a:picLocks noChangeAspect="1"/>
          </p:cNvPicPr>
          <p:nvPr/>
        </p:nvPicPr>
        <p:blipFill>
          <a:blip r:embed="rId3"/>
          <a:stretch>
            <a:fillRect/>
          </a:stretch>
        </p:blipFill>
        <p:spPr>
          <a:xfrm>
            <a:off x="1927751" y="1937563"/>
            <a:ext cx="4228285" cy="4228285"/>
          </a:xfrm>
          <a:prstGeom prst="rect">
            <a:avLst/>
          </a:prstGeom>
          <a:noFill/>
        </p:spPr>
      </p:pic>
      <p:sp>
        <p:nvSpPr>
          <p:cNvPr id="5" name="Date Placeholder 4">
            <a:extLst>
              <a:ext uri="{FF2B5EF4-FFF2-40B4-BE49-F238E27FC236}">
                <a16:creationId xmlns:a16="http://schemas.microsoft.com/office/drawing/2014/main" id="{77D1A1DC-88D8-0CAE-9107-744A99775791}"/>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a:t>
            </a:r>
            <a:endParaRPr lang="en-GB"/>
          </a:p>
        </p:txBody>
      </p:sp>
      <p:sp>
        <p:nvSpPr>
          <p:cNvPr id="2" name="Title 1">
            <a:extLst>
              <a:ext uri="{FF2B5EF4-FFF2-40B4-BE49-F238E27FC236}">
                <a16:creationId xmlns:a16="http://schemas.microsoft.com/office/drawing/2014/main" id="{53EC0799-9959-DE4A-A168-35ED9AF2A1B2}"/>
              </a:ext>
            </a:extLst>
          </p:cNvPr>
          <p:cNvSpPr>
            <a:spLocks noGrp="1"/>
          </p:cNvSpPr>
          <p:nvPr>
            <p:ph type="title"/>
          </p:nvPr>
        </p:nvSpPr>
        <p:spPr>
          <a:xfrm>
            <a:off x="719137" y="549276"/>
            <a:ext cx="6840000" cy="1388288"/>
          </a:xfrm>
        </p:spPr>
        <p:txBody>
          <a:bodyPr anchor="t">
            <a:normAutofit/>
          </a:bodyPr>
          <a:lstStyle/>
          <a:p>
            <a:r>
              <a:rPr lang="en-GB" dirty="0"/>
              <a:t>Dental</a:t>
            </a:r>
          </a:p>
        </p:txBody>
      </p:sp>
      <p:sp>
        <p:nvSpPr>
          <p:cNvPr id="13" name="Text Placeholder 6">
            <a:extLst>
              <a:ext uri="{FF2B5EF4-FFF2-40B4-BE49-F238E27FC236}">
                <a16:creationId xmlns:a16="http://schemas.microsoft.com/office/drawing/2014/main" id="{6BD94539-C3A1-15C8-494A-26293BDB02C0}"/>
              </a:ext>
            </a:extLst>
          </p:cNvPr>
          <p:cNvSpPr>
            <a:spLocks noGrp="1"/>
          </p:cNvSpPr>
          <p:nvPr>
            <p:ph type="body" sz="quarter" idx="13"/>
          </p:nvPr>
        </p:nvSpPr>
        <p:spPr>
          <a:xfrm>
            <a:off x="7877175" y="3429000"/>
            <a:ext cx="3960813" cy="2736850"/>
          </a:xfrm>
        </p:spPr>
        <p:txBody>
          <a:bodyPr/>
          <a:lstStyle/>
          <a:p>
            <a:r>
              <a:rPr lang="en-US" dirty="0"/>
              <a:t>Emergency first aid</a:t>
            </a:r>
          </a:p>
          <a:p>
            <a:endParaRPr lang="en-US" dirty="0"/>
          </a:p>
          <a:p>
            <a:endParaRPr lang="en-US" dirty="0"/>
          </a:p>
          <a:p>
            <a:endParaRPr lang="en-US" dirty="0"/>
          </a:p>
          <a:p>
            <a:r>
              <a:rPr lang="en-US" dirty="0"/>
              <a:t>How to get help</a:t>
            </a:r>
          </a:p>
        </p:txBody>
      </p:sp>
    </p:spTree>
    <p:extLst>
      <p:ext uri="{BB962C8B-B14F-4D97-AF65-F5344CB8AC3E}">
        <p14:creationId xmlns:p14="http://schemas.microsoft.com/office/powerpoint/2010/main" val="34814797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12EAF-4ED5-B415-F898-19E097B8AC6C}"/>
              </a:ext>
            </a:extLst>
          </p:cNvPr>
          <p:cNvSpPr>
            <a:spLocks noGrp="1"/>
          </p:cNvSpPr>
          <p:nvPr>
            <p:ph type="ctrTitle"/>
          </p:nvPr>
        </p:nvSpPr>
        <p:spPr>
          <a:xfrm>
            <a:off x="4491038" y="654942"/>
            <a:ext cx="6253162" cy="1549415"/>
          </a:xfrm>
        </p:spPr>
        <p:txBody>
          <a:bodyPr/>
          <a:lstStyle/>
          <a:p>
            <a:r>
              <a:rPr lang="en-GB" dirty="0"/>
              <a:t>Using Zoom today on </a:t>
            </a:r>
            <a:r>
              <a:rPr lang="en-GB" dirty="0" err="1"/>
              <a:t>ipad</a:t>
            </a:r>
            <a:endParaRPr lang="en-GB" dirty="0"/>
          </a:p>
        </p:txBody>
      </p:sp>
      <p:sp>
        <p:nvSpPr>
          <p:cNvPr id="5" name="Date Placeholder 4">
            <a:extLst>
              <a:ext uri="{FF2B5EF4-FFF2-40B4-BE49-F238E27FC236}">
                <a16:creationId xmlns:a16="http://schemas.microsoft.com/office/drawing/2014/main" id="{5887F563-0DC4-61DE-8155-90D2D5EF258E}"/>
              </a:ext>
            </a:extLst>
          </p:cNvPr>
          <p:cNvSpPr>
            <a:spLocks noGrp="1"/>
          </p:cNvSpPr>
          <p:nvPr>
            <p:ph type="dt" sz="half" idx="10"/>
          </p:nvPr>
        </p:nvSpPr>
        <p:spPr/>
        <p:txBody>
          <a:bodyPr/>
          <a:lstStyle/>
          <a:p>
            <a:r>
              <a:rPr lang="en-US"/>
              <a:t>V.3 Sept 2023</a:t>
            </a:r>
            <a:endParaRPr lang="en-GB"/>
          </a:p>
        </p:txBody>
      </p:sp>
      <p:sp>
        <p:nvSpPr>
          <p:cNvPr id="11" name="Text Placeholder 2">
            <a:extLst>
              <a:ext uri="{FF2B5EF4-FFF2-40B4-BE49-F238E27FC236}">
                <a16:creationId xmlns:a16="http://schemas.microsoft.com/office/drawing/2014/main" id="{F5A43948-8E5A-45D3-4187-23AEF3F785D7}"/>
              </a:ext>
            </a:extLst>
          </p:cNvPr>
          <p:cNvSpPr txBox="1">
            <a:spLocks/>
          </p:cNvSpPr>
          <p:nvPr/>
        </p:nvSpPr>
        <p:spPr bwMode="auto">
          <a:xfrm>
            <a:off x="1300714" y="5942340"/>
            <a:ext cx="7606201" cy="38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dirty="0">
                <a:latin typeface="Trebuchet MS" panose="020B0603020202020204" pitchFamily="34" charset="0"/>
              </a:rPr>
              <a:t>Any problems, try logging in and out of the training; we will let you back in!</a:t>
            </a:r>
          </a:p>
        </p:txBody>
      </p:sp>
      <p:sp>
        <p:nvSpPr>
          <p:cNvPr id="17" name="Text Placeholder 1">
            <a:extLst>
              <a:ext uri="{FF2B5EF4-FFF2-40B4-BE49-F238E27FC236}">
                <a16:creationId xmlns:a16="http://schemas.microsoft.com/office/drawing/2014/main" id="{762BAF39-6F5D-7521-4C1D-E07DA9DA0074}"/>
              </a:ext>
            </a:extLst>
          </p:cNvPr>
          <p:cNvSpPr txBox="1">
            <a:spLocks/>
          </p:cNvSpPr>
          <p:nvPr/>
        </p:nvSpPr>
        <p:spPr>
          <a:xfrm flipH="1">
            <a:off x="2338122" y="2458516"/>
            <a:ext cx="6312867" cy="50688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25400" marR="0" lvl="0" indent="0" algn="l" rtl="0">
              <a:lnSpc>
                <a:spcPct val="100000"/>
              </a:lnSpc>
              <a:spcBef>
                <a:spcPts val="0"/>
              </a:spcBef>
              <a:spcAft>
                <a:spcPts val="0"/>
              </a:spcAft>
              <a:buClr>
                <a:schemeClr val="dk1"/>
              </a:buClr>
              <a:buSzPts val="3200"/>
              <a:buFontTx/>
              <a:buNone/>
              <a:defRPr sz="1600" b="1" i="0" u="none" strike="noStrike" cap="none">
                <a:solidFill>
                  <a:schemeClr val="tx1"/>
                </a:solidFill>
                <a:latin typeface="Trebuchet MS" panose="020B0703020202090204" pitchFamily="34" charset="0"/>
                <a:ea typeface="Arial"/>
                <a:cs typeface="Arial"/>
                <a:sym typeface="Arial"/>
              </a:defRPr>
            </a:lvl1pPr>
            <a:lvl2pPr marL="508000" marR="0" lvl="1" indent="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473200" marR="0" lvl="3"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930400" marR="0" lvl="4"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en-GB" sz="1394" dirty="0"/>
              <a:t>Click anywhere on the screen and this menu bar will be visible at the top</a:t>
            </a:r>
            <a:r>
              <a:rPr lang="en-GB" sz="1394" b="0" dirty="0"/>
              <a:t>.  </a:t>
            </a:r>
          </a:p>
        </p:txBody>
      </p:sp>
      <p:pic>
        <p:nvPicPr>
          <p:cNvPr id="19" name="Picture 18">
            <a:extLst>
              <a:ext uri="{FF2B5EF4-FFF2-40B4-BE49-F238E27FC236}">
                <a16:creationId xmlns:a16="http://schemas.microsoft.com/office/drawing/2014/main" id="{BA2E5C42-0BCE-607E-6A7F-B75FF3034F14}"/>
              </a:ext>
            </a:extLst>
          </p:cNvPr>
          <p:cNvPicPr/>
          <p:nvPr/>
        </p:nvPicPr>
        <p:blipFill rotWithShape="1">
          <a:blip r:embed="rId3" cstate="email">
            <a:extLst>
              <a:ext uri="{28A0092B-C50C-407E-A947-70E740481C1C}">
                <a14:useLocalDpi xmlns:a14="http://schemas.microsoft.com/office/drawing/2010/main" val="0"/>
              </a:ext>
            </a:extLst>
          </a:blip>
          <a:srcRect b="21526"/>
          <a:stretch/>
        </p:blipFill>
        <p:spPr bwMode="auto">
          <a:xfrm>
            <a:off x="3964885" y="2825225"/>
            <a:ext cx="4485647" cy="2920574"/>
          </a:xfrm>
          <a:prstGeom prst="rect">
            <a:avLst/>
          </a:prstGeom>
          <a:noFill/>
          <a:ln>
            <a:solidFill>
              <a:schemeClr val="accent1"/>
            </a:solidFill>
          </a:ln>
        </p:spPr>
      </p:pic>
      <p:sp>
        <p:nvSpPr>
          <p:cNvPr id="22" name="Text Placeholder 2">
            <a:extLst>
              <a:ext uri="{FF2B5EF4-FFF2-40B4-BE49-F238E27FC236}">
                <a16:creationId xmlns:a16="http://schemas.microsoft.com/office/drawing/2014/main" id="{5B8BEC86-7A90-5760-AC6B-9428BC3C06AF}"/>
              </a:ext>
            </a:extLst>
          </p:cNvPr>
          <p:cNvSpPr txBox="1">
            <a:spLocks/>
          </p:cNvSpPr>
          <p:nvPr/>
        </p:nvSpPr>
        <p:spPr bwMode="auto">
          <a:xfrm>
            <a:off x="9228750" y="2565051"/>
            <a:ext cx="2158388" cy="150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dirty="0">
                <a:latin typeface="Trebuchet MS" panose="020B0603020202020204" pitchFamily="34" charset="0"/>
              </a:rPr>
              <a:t>Click here to show the Participant list and Yes/No emoticons</a:t>
            </a:r>
          </a:p>
        </p:txBody>
      </p:sp>
      <p:pic>
        <p:nvPicPr>
          <p:cNvPr id="23" name="Picture 22">
            <a:extLst>
              <a:ext uri="{FF2B5EF4-FFF2-40B4-BE49-F238E27FC236}">
                <a16:creationId xmlns:a16="http://schemas.microsoft.com/office/drawing/2014/main" id="{F3B0798D-A031-3BF7-B5E7-27BB6763AADD}"/>
              </a:ext>
            </a:extLst>
          </p:cNvPr>
          <p:cNvPicPr/>
          <p:nvPr/>
        </p:nvPicPr>
        <p:blipFill rotWithShape="1">
          <a:blip r:embed="rId4" cstate="email">
            <a:extLst>
              <a:ext uri="{28A0092B-C50C-407E-A947-70E740481C1C}">
                <a14:useLocalDpi xmlns:a14="http://schemas.microsoft.com/office/drawing/2010/main" val="0"/>
              </a:ext>
            </a:extLst>
          </a:blip>
          <a:srcRect l="64751" b="12670"/>
          <a:stretch/>
        </p:blipFill>
        <p:spPr bwMode="auto">
          <a:xfrm>
            <a:off x="9735633" y="3663319"/>
            <a:ext cx="1144621" cy="2127610"/>
          </a:xfrm>
          <a:prstGeom prst="rect">
            <a:avLst/>
          </a:prstGeom>
          <a:noFill/>
          <a:ln>
            <a:solidFill>
              <a:srgbClr val="0070C0"/>
            </a:solidFill>
          </a:ln>
        </p:spPr>
      </p:pic>
      <p:cxnSp>
        <p:nvCxnSpPr>
          <p:cNvPr id="24" name="Straight Arrow Connector 23">
            <a:extLst>
              <a:ext uri="{FF2B5EF4-FFF2-40B4-BE49-F238E27FC236}">
                <a16:creationId xmlns:a16="http://schemas.microsoft.com/office/drawing/2014/main" id="{67376EB0-19E7-5D3E-483B-40C5A753822A}"/>
              </a:ext>
            </a:extLst>
          </p:cNvPr>
          <p:cNvCxnSpPr>
            <a:cxnSpLocks/>
          </p:cNvCxnSpPr>
          <p:nvPr/>
        </p:nvCxnSpPr>
        <p:spPr>
          <a:xfrm flipH="1">
            <a:off x="10210740" y="3587473"/>
            <a:ext cx="295716" cy="160987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85EB4CA1-3A6B-865B-03B8-93513F52EE57}"/>
              </a:ext>
            </a:extLst>
          </p:cNvPr>
          <p:cNvSpPr/>
          <p:nvPr/>
        </p:nvSpPr>
        <p:spPr>
          <a:xfrm>
            <a:off x="6833364" y="2786828"/>
            <a:ext cx="784255" cy="5085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sp>
        <p:nvSpPr>
          <p:cNvPr id="21" name="Oval 20">
            <a:extLst>
              <a:ext uri="{FF2B5EF4-FFF2-40B4-BE49-F238E27FC236}">
                <a16:creationId xmlns:a16="http://schemas.microsoft.com/office/drawing/2014/main" id="{03C8847A-8DC4-A788-B7EA-A40507D54206}"/>
              </a:ext>
            </a:extLst>
          </p:cNvPr>
          <p:cNvSpPr/>
          <p:nvPr/>
        </p:nvSpPr>
        <p:spPr>
          <a:xfrm>
            <a:off x="7768098" y="2675132"/>
            <a:ext cx="427282" cy="6495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cxnSp>
        <p:nvCxnSpPr>
          <p:cNvPr id="16" name="Straight Arrow Connector 15">
            <a:extLst>
              <a:ext uri="{FF2B5EF4-FFF2-40B4-BE49-F238E27FC236}">
                <a16:creationId xmlns:a16="http://schemas.microsoft.com/office/drawing/2014/main" id="{CAC12E27-5564-DAD9-9A09-55400D4AC0B9}"/>
              </a:ext>
            </a:extLst>
          </p:cNvPr>
          <p:cNvCxnSpPr>
            <a:cxnSpLocks/>
          </p:cNvCxnSpPr>
          <p:nvPr/>
        </p:nvCxnSpPr>
        <p:spPr>
          <a:xfrm flipH="1">
            <a:off x="8204409" y="2786828"/>
            <a:ext cx="1195623" cy="25427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3CDF59C-BEE3-6DF7-F4B7-1E3211657DBC}"/>
              </a:ext>
            </a:extLst>
          </p:cNvPr>
          <p:cNvCxnSpPr>
            <a:cxnSpLocks/>
          </p:cNvCxnSpPr>
          <p:nvPr/>
        </p:nvCxnSpPr>
        <p:spPr>
          <a:xfrm flipV="1">
            <a:off x="1770476" y="3127248"/>
            <a:ext cx="4858924" cy="64952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6" name="Text Placeholder 2">
            <a:extLst>
              <a:ext uri="{FF2B5EF4-FFF2-40B4-BE49-F238E27FC236}">
                <a16:creationId xmlns:a16="http://schemas.microsoft.com/office/drawing/2014/main" id="{64690239-29AB-3475-0FCD-6E6E92613BE4}"/>
              </a:ext>
            </a:extLst>
          </p:cNvPr>
          <p:cNvSpPr txBox="1">
            <a:spLocks/>
          </p:cNvSpPr>
          <p:nvPr/>
        </p:nvSpPr>
        <p:spPr bwMode="auto">
          <a:xfrm>
            <a:off x="80719" y="3246494"/>
            <a:ext cx="1687363" cy="114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800" dirty="0">
                <a:latin typeface="Trebuchet MS" panose="020B0603020202020204" pitchFamily="34" charset="0"/>
              </a:rPr>
              <a:t>Click</a:t>
            </a:r>
            <a:r>
              <a:rPr lang="en-GB" sz="1500" dirty="0">
                <a:latin typeface="Trebuchet MS" panose="020B0603020202020204" pitchFamily="34" charset="0"/>
              </a:rPr>
              <a:t> here to turn your video and sound on and off</a:t>
            </a:r>
          </a:p>
        </p:txBody>
      </p:sp>
      <p:sp>
        <p:nvSpPr>
          <p:cNvPr id="27" name="Text Placeholder 2">
            <a:extLst>
              <a:ext uri="{FF2B5EF4-FFF2-40B4-BE49-F238E27FC236}">
                <a16:creationId xmlns:a16="http://schemas.microsoft.com/office/drawing/2014/main" id="{61827916-9FB1-8503-6DF1-0D49B777145C}"/>
              </a:ext>
            </a:extLst>
          </p:cNvPr>
          <p:cNvSpPr txBox="1">
            <a:spLocks/>
          </p:cNvSpPr>
          <p:nvPr/>
        </p:nvSpPr>
        <p:spPr bwMode="auto">
          <a:xfrm>
            <a:off x="0" y="4937841"/>
            <a:ext cx="3671972" cy="38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a:latin typeface="Trebuchet MS" panose="020B0603020202020204" pitchFamily="34" charset="0"/>
              </a:rPr>
              <a:t>Any problems, try logging in and out of the training; we will let you back in!</a:t>
            </a:r>
          </a:p>
        </p:txBody>
      </p:sp>
    </p:spTree>
    <p:extLst>
      <p:ext uri="{BB962C8B-B14F-4D97-AF65-F5344CB8AC3E}">
        <p14:creationId xmlns:p14="http://schemas.microsoft.com/office/powerpoint/2010/main" val="74633770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6BB4-9B7E-B801-30C1-D716C7C8C2F7}"/>
              </a:ext>
            </a:extLst>
          </p:cNvPr>
          <p:cNvSpPr>
            <a:spLocks noGrp="1"/>
          </p:cNvSpPr>
          <p:nvPr>
            <p:ph type="title"/>
          </p:nvPr>
        </p:nvSpPr>
        <p:spPr/>
        <p:txBody>
          <a:bodyPr/>
          <a:lstStyle/>
          <a:p>
            <a:r>
              <a:rPr lang="en-GB" dirty="0"/>
              <a:t>Q + A</a:t>
            </a:r>
          </a:p>
        </p:txBody>
      </p:sp>
      <p:sp>
        <p:nvSpPr>
          <p:cNvPr id="5" name="Date Placeholder 4">
            <a:extLst>
              <a:ext uri="{FF2B5EF4-FFF2-40B4-BE49-F238E27FC236}">
                <a16:creationId xmlns:a16="http://schemas.microsoft.com/office/drawing/2014/main" id="{535897F3-4B05-FF6D-3106-67F2D0C2C361}"/>
              </a:ext>
            </a:extLst>
          </p:cNvPr>
          <p:cNvSpPr>
            <a:spLocks noGrp="1"/>
          </p:cNvSpPr>
          <p:nvPr>
            <p:ph type="dt" sz="half" idx="10"/>
          </p:nvPr>
        </p:nvSpPr>
        <p:spPr/>
        <p:txBody>
          <a:bodyPr/>
          <a:lstStyle/>
          <a:p>
            <a:r>
              <a:rPr lang="en-US"/>
              <a:t>V.3 Sept 2023</a:t>
            </a:r>
            <a:endParaRPr lang="en-GB"/>
          </a:p>
        </p:txBody>
      </p:sp>
      <p:pic>
        <p:nvPicPr>
          <p:cNvPr id="8" name="Picture 2" descr="How to Handle a Q &amp; A Session">
            <a:extLst>
              <a:ext uri="{FF2B5EF4-FFF2-40B4-BE49-F238E27FC236}">
                <a16:creationId xmlns:a16="http://schemas.microsoft.com/office/drawing/2014/main" id="{76CE3481-D27B-BCD0-F0D9-99E6C4017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810" y="1937564"/>
            <a:ext cx="9720379" cy="364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27704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Using Reflections in Landscape Photography">
            <a:extLst>
              <a:ext uri="{FF2B5EF4-FFF2-40B4-BE49-F238E27FC236}">
                <a16:creationId xmlns:a16="http://schemas.microsoft.com/office/drawing/2014/main" id="{A2891297-57A2-92C0-08EE-2ABF512423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84" r="-1" b="-1"/>
          <a:stretch/>
        </p:blipFill>
        <p:spPr bwMode="auto">
          <a:xfrm>
            <a:off x="4319138" y="10"/>
            <a:ext cx="7984707" cy="685799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rgbClr val="FFFFFF"/>
          </a:solidFill>
          <a:ln>
            <a:noFill/>
          </a:ln>
        </p:spPr>
      </p:pic>
      <p:sp>
        <p:nvSpPr>
          <p:cNvPr id="24" name="Title 2">
            <a:extLst>
              <a:ext uri="{FF2B5EF4-FFF2-40B4-BE49-F238E27FC236}">
                <a16:creationId xmlns:a16="http://schemas.microsoft.com/office/drawing/2014/main" id="{17E47F70-3A03-29F7-AE0D-68E4B12D66C8}"/>
              </a:ext>
            </a:extLst>
          </p:cNvPr>
          <p:cNvSpPr>
            <a:spLocks noGrp="1"/>
          </p:cNvSpPr>
          <p:nvPr>
            <p:ph type="ctrTitle"/>
          </p:nvPr>
        </p:nvSpPr>
        <p:spPr>
          <a:xfrm>
            <a:off x="719138" y="1961228"/>
            <a:ext cx="3780000" cy="2520000"/>
          </a:xfrm>
        </p:spPr>
        <p:txBody>
          <a:bodyPr/>
          <a:lstStyle/>
          <a:p>
            <a:r>
              <a:rPr lang="en-US" dirty="0"/>
              <a:t>Summary and reflection</a:t>
            </a:r>
          </a:p>
        </p:txBody>
      </p:sp>
      <p:sp>
        <p:nvSpPr>
          <p:cNvPr id="5" name="Date Placeholder 4">
            <a:extLst>
              <a:ext uri="{FF2B5EF4-FFF2-40B4-BE49-F238E27FC236}">
                <a16:creationId xmlns:a16="http://schemas.microsoft.com/office/drawing/2014/main" id="{5B55A707-9193-86B7-F230-59D4560BE825}"/>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a:t>
            </a:r>
            <a:endParaRPr lang="en-GB"/>
          </a:p>
        </p:txBody>
      </p:sp>
      <p:pic>
        <p:nvPicPr>
          <p:cNvPr id="20" name="Picture 19">
            <a:extLst>
              <a:ext uri="{FF2B5EF4-FFF2-40B4-BE49-F238E27FC236}">
                <a16:creationId xmlns:a16="http://schemas.microsoft.com/office/drawing/2014/main" id="{ECC712C2-A19E-8D7C-8D33-C6C650D3261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39866" y="692149"/>
            <a:ext cx="1144270" cy="868998"/>
          </a:xfrm>
          <a:prstGeom prst="rect">
            <a:avLst/>
          </a:prstGeom>
        </p:spPr>
      </p:pic>
    </p:spTree>
    <p:extLst>
      <p:ext uri="{BB962C8B-B14F-4D97-AF65-F5344CB8AC3E}">
        <p14:creationId xmlns:p14="http://schemas.microsoft.com/office/powerpoint/2010/main" val="33066278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12EAF-4ED5-B415-F898-19E097B8AC6C}"/>
              </a:ext>
            </a:extLst>
          </p:cNvPr>
          <p:cNvSpPr>
            <a:spLocks noGrp="1"/>
          </p:cNvSpPr>
          <p:nvPr>
            <p:ph type="ctrTitle"/>
          </p:nvPr>
        </p:nvSpPr>
        <p:spPr>
          <a:xfrm>
            <a:off x="4491038" y="654942"/>
            <a:ext cx="6253162" cy="1549415"/>
          </a:xfrm>
        </p:spPr>
        <p:txBody>
          <a:bodyPr/>
          <a:lstStyle/>
          <a:p>
            <a:r>
              <a:rPr lang="en-GB" dirty="0"/>
              <a:t>Using Zoom today on </a:t>
            </a:r>
            <a:r>
              <a:rPr lang="en-GB" dirty="0" err="1"/>
              <a:t>ipad</a:t>
            </a:r>
            <a:endParaRPr lang="en-GB" dirty="0"/>
          </a:p>
        </p:txBody>
      </p:sp>
      <p:sp>
        <p:nvSpPr>
          <p:cNvPr id="5" name="Date Placeholder 4">
            <a:extLst>
              <a:ext uri="{FF2B5EF4-FFF2-40B4-BE49-F238E27FC236}">
                <a16:creationId xmlns:a16="http://schemas.microsoft.com/office/drawing/2014/main" id="{5887F563-0DC4-61DE-8155-90D2D5EF258E}"/>
              </a:ext>
            </a:extLst>
          </p:cNvPr>
          <p:cNvSpPr>
            <a:spLocks noGrp="1"/>
          </p:cNvSpPr>
          <p:nvPr>
            <p:ph type="dt" sz="half" idx="10"/>
          </p:nvPr>
        </p:nvSpPr>
        <p:spPr/>
        <p:txBody>
          <a:bodyPr/>
          <a:lstStyle/>
          <a:p>
            <a:r>
              <a:rPr lang="en-US"/>
              <a:t>V.3 Sept 2023</a:t>
            </a:r>
            <a:endParaRPr lang="en-GB"/>
          </a:p>
        </p:txBody>
      </p:sp>
      <p:cxnSp>
        <p:nvCxnSpPr>
          <p:cNvPr id="24" name="Straight Arrow Connector 23">
            <a:extLst>
              <a:ext uri="{FF2B5EF4-FFF2-40B4-BE49-F238E27FC236}">
                <a16:creationId xmlns:a16="http://schemas.microsoft.com/office/drawing/2014/main" id="{67376EB0-19E7-5D3E-483B-40C5A753822A}"/>
              </a:ext>
            </a:extLst>
          </p:cNvPr>
          <p:cNvCxnSpPr>
            <a:cxnSpLocks/>
          </p:cNvCxnSpPr>
          <p:nvPr/>
        </p:nvCxnSpPr>
        <p:spPr>
          <a:xfrm flipH="1">
            <a:off x="4215384" y="2748187"/>
            <a:ext cx="603504" cy="35201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6FD77F86-647B-8DD0-913D-8FC61011F196}"/>
              </a:ext>
            </a:extLst>
          </p:cNvPr>
          <p:cNvSpPr/>
          <p:nvPr/>
        </p:nvSpPr>
        <p:spPr>
          <a:xfrm>
            <a:off x="259125" y="2477603"/>
            <a:ext cx="7508973" cy="573940"/>
          </a:xfrm>
          <a:prstGeom prst="rect">
            <a:avLst/>
          </a:prstGeom>
        </p:spPr>
        <p:txBody>
          <a:bodyPr wrap="square">
            <a:spAutoFit/>
          </a:bodyPr>
          <a:lstStyle/>
          <a:p>
            <a:pPr>
              <a:lnSpc>
                <a:spcPct val="107000"/>
              </a:lnSpc>
              <a:spcAft>
                <a:spcPts val="558"/>
              </a:spcAft>
            </a:pPr>
            <a:r>
              <a:rPr lang="en-GB" sz="1500" dirty="0">
                <a:latin typeface="Trebuchet MS" panose="020B0603020202020204" pitchFamily="34" charset="0"/>
                <a:ea typeface="Calibri" panose="020F0502020204030204" pitchFamily="34" charset="0"/>
                <a:cs typeface="Times New Roman" panose="02020603050405020304" pitchFamily="18" charset="0"/>
              </a:rPr>
              <a:t>On the right of the menu bar, you have the … more option.  Click … to see these drop down menu options:</a:t>
            </a:r>
            <a:endParaRPr lang="en-GB"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F2092E0-1A1A-3BE4-4D77-4009BAEADF0F}"/>
              </a:ext>
            </a:extLst>
          </p:cNvPr>
          <p:cNvPicPr/>
          <p:nvPr/>
        </p:nvPicPr>
        <p:blipFill rotWithShape="1">
          <a:blip r:embed="rId3" cstate="email">
            <a:extLst>
              <a:ext uri="{28A0092B-C50C-407E-A947-70E740481C1C}">
                <a14:useLocalDpi xmlns:a14="http://schemas.microsoft.com/office/drawing/2010/main" val="0"/>
              </a:ext>
            </a:extLst>
          </a:blip>
          <a:srcRect b="19715"/>
          <a:stretch/>
        </p:blipFill>
        <p:spPr bwMode="auto">
          <a:xfrm>
            <a:off x="810769" y="3111155"/>
            <a:ext cx="3159784" cy="2333018"/>
          </a:xfrm>
          <a:prstGeom prst="rect">
            <a:avLst/>
          </a:prstGeom>
          <a:noFill/>
          <a:ln>
            <a:solidFill>
              <a:srgbClr val="0070C0"/>
            </a:solidFill>
          </a:ln>
        </p:spPr>
      </p:pic>
      <p:pic>
        <p:nvPicPr>
          <p:cNvPr id="28" name="Picture 27">
            <a:extLst>
              <a:ext uri="{FF2B5EF4-FFF2-40B4-BE49-F238E27FC236}">
                <a16:creationId xmlns:a16="http://schemas.microsoft.com/office/drawing/2014/main" id="{C53B0229-6FBF-D480-87C4-A5A6EEE8118F}"/>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62672" y="3372126"/>
            <a:ext cx="2537360" cy="1976519"/>
          </a:xfrm>
          <a:prstGeom prst="rect">
            <a:avLst/>
          </a:prstGeom>
          <a:noFill/>
          <a:ln>
            <a:solidFill>
              <a:srgbClr val="0070C0"/>
            </a:solidFill>
          </a:ln>
        </p:spPr>
      </p:pic>
      <p:sp>
        <p:nvSpPr>
          <p:cNvPr id="29" name="Rectangle 28">
            <a:extLst>
              <a:ext uri="{FF2B5EF4-FFF2-40B4-BE49-F238E27FC236}">
                <a16:creationId xmlns:a16="http://schemas.microsoft.com/office/drawing/2014/main" id="{F1EE6782-C09B-E8FE-DC4B-9393DD9AE29A}"/>
              </a:ext>
            </a:extLst>
          </p:cNvPr>
          <p:cNvSpPr/>
          <p:nvPr/>
        </p:nvSpPr>
        <p:spPr>
          <a:xfrm>
            <a:off x="1234440" y="5679669"/>
            <a:ext cx="7621280" cy="573940"/>
          </a:xfrm>
          <a:prstGeom prst="rect">
            <a:avLst/>
          </a:prstGeom>
        </p:spPr>
        <p:txBody>
          <a:bodyPr wrap="square">
            <a:spAutoFit/>
          </a:bodyPr>
          <a:lstStyle/>
          <a:p>
            <a:pPr>
              <a:lnSpc>
                <a:spcPct val="107000"/>
              </a:lnSpc>
              <a:spcAft>
                <a:spcPts val="558"/>
              </a:spcAft>
            </a:pPr>
            <a:r>
              <a:rPr lang="en-GB" sz="1500" dirty="0">
                <a:latin typeface="Trebuchet MS" panose="020B0603020202020204" pitchFamily="34" charset="0"/>
                <a:ea typeface="Calibri" panose="020F0502020204030204" pitchFamily="34" charset="0"/>
                <a:cs typeface="Times New Roman" panose="02020603050405020304" pitchFamily="18" charset="0"/>
              </a:rPr>
              <a:t>Click the chat option.  Chat allows you to communicate with others in the meeting without interrupting the speaker.   </a:t>
            </a:r>
            <a:endParaRPr lang="en-GB" sz="15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53CDF59C-BEE3-6DF7-F4B7-1E3211657DBC}"/>
              </a:ext>
            </a:extLst>
          </p:cNvPr>
          <p:cNvCxnSpPr>
            <a:cxnSpLocks/>
          </p:cNvCxnSpPr>
          <p:nvPr/>
        </p:nvCxnSpPr>
        <p:spPr>
          <a:xfrm flipV="1">
            <a:off x="1937448" y="4105656"/>
            <a:ext cx="2479104" cy="152535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AC12E27-5564-DAD9-9A09-55400D4AC0B9}"/>
              </a:ext>
            </a:extLst>
          </p:cNvPr>
          <p:cNvCxnSpPr>
            <a:cxnSpLocks/>
          </p:cNvCxnSpPr>
          <p:nvPr/>
        </p:nvCxnSpPr>
        <p:spPr>
          <a:xfrm flipH="1" flipV="1">
            <a:off x="3587625" y="3796017"/>
            <a:ext cx="627759" cy="18667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03C8847A-8DC4-A788-B7EA-A40507D54206}"/>
              </a:ext>
            </a:extLst>
          </p:cNvPr>
          <p:cNvSpPr/>
          <p:nvPr/>
        </p:nvSpPr>
        <p:spPr>
          <a:xfrm>
            <a:off x="3665687" y="3080607"/>
            <a:ext cx="427282" cy="3619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cxnSp>
        <p:nvCxnSpPr>
          <p:cNvPr id="30" name="Straight Arrow Connector 29">
            <a:extLst>
              <a:ext uri="{FF2B5EF4-FFF2-40B4-BE49-F238E27FC236}">
                <a16:creationId xmlns:a16="http://schemas.microsoft.com/office/drawing/2014/main" id="{05324896-8F7A-9341-D9A3-31FC70F5B662}"/>
              </a:ext>
            </a:extLst>
          </p:cNvPr>
          <p:cNvCxnSpPr>
            <a:cxnSpLocks/>
          </p:cNvCxnSpPr>
          <p:nvPr/>
        </p:nvCxnSpPr>
        <p:spPr>
          <a:xfrm flipV="1">
            <a:off x="5915721" y="5316102"/>
            <a:ext cx="702120" cy="33923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4654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882F165-ADAE-A538-B7B3-DCECFFD97C1D}"/>
              </a:ext>
            </a:extLst>
          </p:cNvPr>
          <p:cNvSpPr>
            <a:spLocks noGrp="1"/>
          </p:cNvSpPr>
          <p:nvPr>
            <p:ph type="dt" sz="half" idx="10"/>
          </p:nvPr>
        </p:nvSpPr>
        <p:spPr/>
        <p:txBody>
          <a:bodyPr/>
          <a:lstStyle/>
          <a:p>
            <a:r>
              <a:rPr lang="en-US"/>
              <a:t>V.3 Sept 2023</a:t>
            </a:r>
            <a:endParaRPr lang="en-GB"/>
          </a:p>
        </p:txBody>
      </p:sp>
      <p:sp>
        <p:nvSpPr>
          <p:cNvPr id="7" name="Title 2">
            <a:extLst>
              <a:ext uri="{FF2B5EF4-FFF2-40B4-BE49-F238E27FC236}">
                <a16:creationId xmlns:a16="http://schemas.microsoft.com/office/drawing/2014/main" id="{6C25CAAE-2EF6-45C1-DDC6-8DC923C89B4D}"/>
              </a:ext>
            </a:extLst>
          </p:cNvPr>
          <p:cNvSpPr>
            <a:spLocks noGrp="1"/>
          </p:cNvSpPr>
          <p:nvPr>
            <p:ph type="ctrTitle"/>
          </p:nvPr>
        </p:nvSpPr>
        <p:spPr>
          <a:xfrm>
            <a:off x="4783646" y="234318"/>
            <a:ext cx="6253162" cy="1549415"/>
          </a:xfrm>
        </p:spPr>
        <p:txBody>
          <a:bodyPr/>
          <a:lstStyle/>
          <a:p>
            <a:r>
              <a:rPr lang="en-GB" dirty="0"/>
              <a:t>Using Zoom today on </a:t>
            </a:r>
            <a:r>
              <a:rPr lang="en-GB" dirty="0" err="1"/>
              <a:t>ipad</a:t>
            </a:r>
            <a:endParaRPr lang="en-GB" dirty="0"/>
          </a:p>
        </p:txBody>
      </p:sp>
      <p:sp>
        <p:nvSpPr>
          <p:cNvPr id="8" name="Text Placeholder 2">
            <a:extLst>
              <a:ext uri="{FF2B5EF4-FFF2-40B4-BE49-F238E27FC236}">
                <a16:creationId xmlns:a16="http://schemas.microsoft.com/office/drawing/2014/main" id="{3F8DD696-0554-8032-FA2E-450A96E682B2}"/>
              </a:ext>
            </a:extLst>
          </p:cNvPr>
          <p:cNvSpPr txBox="1">
            <a:spLocks/>
          </p:cNvSpPr>
          <p:nvPr/>
        </p:nvSpPr>
        <p:spPr bwMode="auto">
          <a:xfrm>
            <a:off x="1729139" y="2170408"/>
            <a:ext cx="7813642" cy="38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500" dirty="0">
                <a:latin typeface="Trebuchet MS" panose="020B0603020202020204" pitchFamily="34" charset="0"/>
              </a:rPr>
              <a:t>Click on the black beneath the whiteboard and a pencil will appear with the name of the person who created the whiteboard.   </a:t>
            </a:r>
          </a:p>
        </p:txBody>
      </p:sp>
      <p:pic>
        <p:nvPicPr>
          <p:cNvPr id="9" name="Picture 8">
            <a:extLst>
              <a:ext uri="{FF2B5EF4-FFF2-40B4-BE49-F238E27FC236}">
                <a16:creationId xmlns:a16="http://schemas.microsoft.com/office/drawing/2014/main" id="{FC26BCE6-5864-B384-92EE-2D278E1B887F}"/>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63203" y="3071490"/>
            <a:ext cx="4109850" cy="2459707"/>
          </a:xfrm>
          <a:prstGeom prst="rect">
            <a:avLst/>
          </a:prstGeom>
          <a:noFill/>
          <a:ln>
            <a:solidFill>
              <a:srgbClr val="002060"/>
            </a:solidFill>
          </a:ln>
        </p:spPr>
      </p:pic>
      <p:sp>
        <p:nvSpPr>
          <p:cNvPr id="10" name="Rectangle 9">
            <a:extLst>
              <a:ext uri="{FF2B5EF4-FFF2-40B4-BE49-F238E27FC236}">
                <a16:creationId xmlns:a16="http://schemas.microsoft.com/office/drawing/2014/main" id="{807650B6-7B3C-EDDD-DFE4-C2C1B0B54C0B}"/>
              </a:ext>
            </a:extLst>
          </p:cNvPr>
          <p:cNvSpPr/>
          <p:nvPr/>
        </p:nvSpPr>
        <p:spPr>
          <a:xfrm>
            <a:off x="3325741" y="5785070"/>
            <a:ext cx="3294623" cy="820930"/>
          </a:xfrm>
          <a:prstGeom prst="rect">
            <a:avLst/>
          </a:prstGeom>
        </p:spPr>
        <p:txBody>
          <a:bodyPr wrap="square">
            <a:spAutoFit/>
          </a:bodyPr>
          <a:lstStyle/>
          <a:p>
            <a:pPr>
              <a:lnSpc>
                <a:spcPct val="107000"/>
              </a:lnSpc>
              <a:spcAft>
                <a:spcPts val="558"/>
              </a:spcAft>
            </a:pPr>
            <a:r>
              <a:rPr lang="en-GB" sz="1500" dirty="0">
                <a:latin typeface="Trebuchet MS" panose="020B0603020202020204" pitchFamily="34" charset="0"/>
                <a:ea typeface="Calibri" panose="020F0502020204030204" pitchFamily="34" charset="0"/>
                <a:cs typeface="Times New Roman" panose="02020603050405020304" pitchFamily="18" charset="0"/>
              </a:rPr>
              <a:t>The pencil will expand to show the menu for typing or drawing on the whiteboard. </a:t>
            </a:r>
            <a:endParaRPr lang="en-GB"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29DA695-A7B1-10A3-6DA9-028B89674783}"/>
              </a:ext>
            </a:extLst>
          </p:cNvPr>
          <p:cNvPicPr/>
          <p:nvPr/>
        </p:nvPicPr>
        <p:blipFill rotWithShape="1">
          <a:blip r:embed="rId3" cstate="email">
            <a:extLst>
              <a:ext uri="{28A0092B-C50C-407E-A947-70E740481C1C}">
                <a14:useLocalDpi xmlns:a14="http://schemas.microsoft.com/office/drawing/2010/main" val="0"/>
              </a:ext>
            </a:extLst>
          </a:blip>
          <a:srcRect l="-4240" t="85695" r="28087" b="737"/>
          <a:stretch/>
        </p:blipFill>
        <p:spPr bwMode="auto">
          <a:xfrm>
            <a:off x="6926960" y="4488830"/>
            <a:ext cx="4109848" cy="787784"/>
          </a:xfrm>
          <a:prstGeom prst="rect">
            <a:avLst/>
          </a:prstGeom>
          <a:noFill/>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8F4298A6-759D-9E37-C513-A66263E76642}"/>
              </a:ext>
            </a:extLst>
          </p:cNvPr>
          <p:cNvSpPr/>
          <p:nvPr/>
        </p:nvSpPr>
        <p:spPr>
          <a:xfrm>
            <a:off x="9838860" y="5695170"/>
            <a:ext cx="1681693" cy="784830"/>
          </a:xfrm>
          <a:prstGeom prst="rect">
            <a:avLst/>
          </a:prstGeom>
        </p:spPr>
        <p:txBody>
          <a:bodyPr wrap="square">
            <a:spAutoFit/>
          </a:bodyPr>
          <a:lstStyle/>
          <a:p>
            <a:pPr marL="152391" algn="ctr"/>
            <a:r>
              <a:rPr lang="en-GB" sz="1500" dirty="0">
                <a:latin typeface="Trebuchet MS" panose="020B0603020202020204" pitchFamily="34" charset="0"/>
              </a:rPr>
              <a:t>Click T for text to type on the whiteboard</a:t>
            </a:r>
          </a:p>
        </p:txBody>
      </p:sp>
      <p:sp>
        <p:nvSpPr>
          <p:cNvPr id="13" name="Oval 12">
            <a:extLst>
              <a:ext uri="{FF2B5EF4-FFF2-40B4-BE49-F238E27FC236}">
                <a16:creationId xmlns:a16="http://schemas.microsoft.com/office/drawing/2014/main" id="{70240575-E7D6-F974-219C-7D98D3D2C1FA}"/>
              </a:ext>
            </a:extLst>
          </p:cNvPr>
          <p:cNvSpPr/>
          <p:nvPr/>
        </p:nvSpPr>
        <p:spPr>
          <a:xfrm>
            <a:off x="9189368" y="4703648"/>
            <a:ext cx="353413" cy="3581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cxnSp>
        <p:nvCxnSpPr>
          <p:cNvPr id="14" name="Straight Arrow Connector 13">
            <a:extLst>
              <a:ext uri="{FF2B5EF4-FFF2-40B4-BE49-F238E27FC236}">
                <a16:creationId xmlns:a16="http://schemas.microsoft.com/office/drawing/2014/main" id="{B6BA9F12-49D9-F1CE-1A91-668FFA866010}"/>
              </a:ext>
            </a:extLst>
          </p:cNvPr>
          <p:cNvCxnSpPr>
            <a:cxnSpLocks/>
          </p:cNvCxnSpPr>
          <p:nvPr/>
        </p:nvCxnSpPr>
        <p:spPr>
          <a:xfrm flipV="1">
            <a:off x="6926960" y="5531197"/>
            <a:ext cx="681413" cy="57845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6F8FE59-41FD-8DA8-5899-0FEE94F7F163}"/>
              </a:ext>
            </a:extLst>
          </p:cNvPr>
          <p:cNvCxnSpPr>
            <a:cxnSpLocks/>
          </p:cNvCxnSpPr>
          <p:nvPr/>
        </p:nvCxnSpPr>
        <p:spPr>
          <a:xfrm flipH="1" flipV="1">
            <a:off x="1122947" y="5695170"/>
            <a:ext cx="1812424" cy="49060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389B19C-7405-0C74-8286-D32198108AAC}"/>
              </a:ext>
            </a:extLst>
          </p:cNvPr>
          <p:cNvCxnSpPr/>
          <p:nvPr/>
        </p:nvCxnSpPr>
        <p:spPr>
          <a:xfrm flipH="1" flipV="1">
            <a:off x="9547254" y="5270483"/>
            <a:ext cx="583211" cy="36036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0851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B0B415-E790-0BAE-8996-98C4E358A07C}"/>
              </a:ext>
            </a:extLst>
          </p:cNvPr>
          <p:cNvSpPr>
            <a:spLocks noGrp="1"/>
          </p:cNvSpPr>
          <p:nvPr>
            <p:ph type="title"/>
          </p:nvPr>
        </p:nvSpPr>
        <p:spPr/>
        <p:txBody>
          <a:bodyPr/>
          <a:lstStyle/>
          <a:p>
            <a:r>
              <a:rPr lang="en-GB" dirty="0"/>
              <a:t>Session 2</a:t>
            </a:r>
            <a:br>
              <a:rPr lang="en-GB" dirty="0"/>
            </a:br>
            <a:br>
              <a:rPr lang="en-GB" dirty="0"/>
            </a:br>
            <a:r>
              <a:rPr lang="en-GB" dirty="0"/>
              <a:t>Trauma and injury </a:t>
            </a:r>
          </a:p>
        </p:txBody>
      </p:sp>
      <p:sp>
        <p:nvSpPr>
          <p:cNvPr id="9" name="Text Placeholder 8">
            <a:extLst>
              <a:ext uri="{FF2B5EF4-FFF2-40B4-BE49-F238E27FC236}">
                <a16:creationId xmlns:a16="http://schemas.microsoft.com/office/drawing/2014/main" id="{80CDD902-870E-3314-FA67-8193B13AE7CB}"/>
              </a:ext>
            </a:extLst>
          </p:cNvPr>
          <p:cNvSpPr>
            <a:spLocks noGrp="1"/>
          </p:cNvSpPr>
          <p:nvPr>
            <p:ph type="body" idx="1"/>
          </p:nvPr>
        </p:nvSpPr>
        <p:spPr>
          <a:xfrm>
            <a:off x="5515831" y="549275"/>
            <a:ext cx="5616638" cy="4229050"/>
          </a:xfrm>
        </p:spPr>
        <p:txBody>
          <a:bodyPr/>
          <a:lstStyle/>
          <a:p>
            <a:pPr marL="342900" indent="-342900">
              <a:buFont typeface="Arial" panose="020B0604020202020204" pitchFamily="34" charset="0"/>
              <a:buChar char="•"/>
            </a:pPr>
            <a:r>
              <a:rPr lang="en-GB" sz="2400" dirty="0">
                <a:latin typeface="Trebuchet MS (Body)"/>
              </a:rPr>
              <a:t>Shock</a:t>
            </a:r>
          </a:p>
          <a:p>
            <a:pPr marL="342900" indent="-342900">
              <a:buFont typeface="Arial" panose="020B0604020202020204" pitchFamily="34" charset="0"/>
              <a:buChar char="•"/>
            </a:pPr>
            <a:r>
              <a:rPr lang="en-GB" sz="2400" dirty="0">
                <a:latin typeface="Trebuchet MS (Body)"/>
              </a:rPr>
              <a:t>Bleeding</a:t>
            </a:r>
          </a:p>
          <a:p>
            <a:pPr marL="342900" indent="-342900">
              <a:buFont typeface="Arial" panose="020B0604020202020204" pitchFamily="34" charset="0"/>
              <a:buChar char="•"/>
            </a:pPr>
            <a:r>
              <a:rPr lang="en-GB" sz="2400" dirty="0">
                <a:latin typeface="Trebuchet MS (Body)"/>
              </a:rPr>
              <a:t>Fractures and sprains</a:t>
            </a:r>
          </a:p>
          <a:p>
            <a:pPr marL="342900" indent="-342900">
              <a:buFont typeface="Arial" panose="020B0604020202020204" pitchFamily="34" charset="0"/>
              <a:buChar char="•"/>
            </a:pPr>
            <a:r>
              <a:rPr lang="en-GB" sz="2400" dirty="0">
                <a:latin typeface="Trebuchet MS (Body)"/>
              </a:rPr>
              <a:t>Ticks</a:t>
            </a:r>
          </a:p>
          <a:p>
            <a:pPr marL="342900" indent="-342900">
              <a:buFont typeface="Arial" panose="020B0604020202020204" pitchFamily="34" charset="0"/>
              <a:buChar char="•"/>
            </a:pPr>
            <a:r>
              <a:rPr lang="en-GB" sz="2400" dirty="0">
                <a:latin typeface="Trebuchet MS (Body)"/>
              </a:rPr>
              <a:t>Head injury</a:t>
            </a:r>
          </a:p>
          <a:p>
            <a:pPr marL="342900" indent="-342900">
              <a:buFont typeface="Arial" panose="020B0604020202020204" pitchFamily="34" charset="0"/>
              <a:buChar char="•"/>
            </a:pPr>
            <a:r>
              <a:rPr lang="en-GB" sz="2400" dirty="0">
                <a:latin typeface="Trebuchet MS (Body)"/>
              </a:rPr>
              <a:t>Dental incidents</a:t>
            </a:r>
          </a:p>
          <a:p>
            <a:pPr marL="342900" indent="-342900">
              <a:buFont typeface="Arial" panose="020B0604020202020204" pitchFamily="34" charset="0"/>
              <a:buChar char="•"/>
            </a:pPr>
            <a:r>
              <a:rPr lang="en-GB" sz="2400" dirty="0">
                <a:latin typeface="Trebuchet MS (Body)"/>
              </a:rPr>
              <a:t>Burns </a:t>
            </a:r>
          </a:p>
          <a:p>
            <a:pPr marL="342900" indent="-342900">
              <a:buFont typeface="Arial" panose="020B0604020202020204" pitchFamily="34" charset="0"/>
              <a:buChar char="•"/>
            </a:pPr>
            <a:endParaRPr lang="en-GB" sz="2400" dirty="0">
              <a:solidFill>
                <a:srgbClr val="5087C7"/>
              </a:solidFill>
              <a:latin typeface="Trebuchet MS" panose="020B0603020202020204" pitchFamily="34" charset="0"/>
            </a:endParaRPr>
          </a:p>
          <a:p>
            <a:endParaRPr lang="en-GB" dirty="0"/>
          </a:p>
        </p:txBody>
      </p:sp>
      <p:sp>
        <p:nvSpPr>
          <p:cNvPr id="5" name="Date Placeholder 4">
            <a:extLst>
              <a:ext uri="{FF2B5EF4-FFF2-40B4-BE49-F238E27FC236}">
                <a16:creationId xmlns:a16="http://schemas.microsoft.com/office/drawing/2014/main" id="{0D420544-D638-91E2-4139-41536AB42269}"/>
              </a:ext>
            </a:extLst>
          </p:cNvPr>
          <p:cNvSpPr>
            <a:spLocks noGrp="1"/>
          </p:cNvSpPr>
          <p:nvPr>
            <p:ph type="dt" sz="half" idx="10"/>
          </p:nvPr>
        </p:nvSpPr>
        <p:spPr/>
        <p:txBody>
          <a:bodyPr/>
          <a:lstStyle/>
          <a:p>
            <a:r>
              <a:rPr lang="en-US"/>
              <a:t>V.3 Sept 2023</a:t>
            </a:r>
            <a:endParaRPr lang="en-GB"/>
          </a:p>
        </p:txBody>
      </p:sp>
      <p:pic>
        <p:nvPicPr>
          <p:cNvPr id="10" name="Picture 9" descr="A picture containing drawing&#10;&#10;Description automatically generated">
            <a:extLst>
              <a:ext uri="{FF2B5EF4-FFF2-40B4-BE49-F238E27FC236}">
                <a16:creationId xmlns:a16="http://schemas.microsoft.com/office/drawing/2014/main" id="{537F79EC-B1E3-F353-81A9-5A17D8ABD8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712744" y="3715756"/>
            <a:ext cx="2096836" cy="2966010"/>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9BCCB4F0-F58B-BE27-77BA-A67F01CB24B6}"/>
              </a:ext>
            </a:extLst>
          </p:cNvPr>
          <p:cNvPicPr>
            <a:picLocks noChangeAspect="1"/>
          </p:cNvPicPr>
          <p:nvPr/>
        </p:nvPicPr>
        <p:blipFill>
          <a:blip r:embed="rId5"/>
          <a:stretch>
            <a:fillRect/>
          </a:stretch>
        </p:blipFill>
        <p:spPr>
          <a:xfrm>
            <a:off x="7736586" y="3723744"/>
            <a:ext cx="1557528" cy="1557528"/>
          </a:xfrm>
          <a:prstGeom prst="rect">
            <a:avLst/>
          </a:prstGeom>
        </p:spPr>
      </p:pic>
    </p:spTree>
    <p:extLst>
      <p:ext uri="{BB962C8B-B14F-4D97-AF65-F5344CB8AC3E}">
        <p14:creationId xmlns:p14="http://schemas.microsoft.com/office/powerpoint/2010/main" val="34575465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andage, Cloth, Strips, Historical Medicine">
            <a:extLst>
              <a:ext uri="{FF2B5EF4-FFF2-40B4-BE49-F238E27FC236}">
                <a16:creationId xmlns:a16="http://schemas.microsoft.com/office/drawing/2014/main" id="{D94460C7-EAE7-039B-BF5B-3E7C72960F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29" r="10080" b="1"/>
          <a:stretch/>
        </p:blipFill>
        <p:spPr bwMode="auto">
          <a:xfrm>
            <a:off x="4212001" y="10"/>
            <a:ext cx="7984707" cy="685799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rgbClr val="FFFFFF"/>
          </a:solidFill>
          <a:ln>
            <a:noFill/>
          </a:ln>
        </p:spPr>
      </p:pic>
      <p:sp>
        <p:nvSpPr>
          <p:cNvPr id="4" name="Date Placeholder 3">
            <a:extLst>
              <a:ext uri="{FF2B5EF4-FFF2-40B4-BE49-F238E27FC236}">
                <a16:creationId xmlns:a16="http://schemas.microsoft.com/office/drawing/2014/main" id="{C65DDBA0-120A-FD04-BDA3-93074128EC46}"/>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a:t>
            </a:r>
            <a:endParaRPr lang="en-GB"/>
          </a:p>
        </p:txBody>
      </p:sp>
    </p:spTree>
    <p:extLst>
      <p:ext uri="{BB962C8B-B14F-4D97-AF65-F5344CB8AC3E}">
        <p14:creationId xmlns:p14="http://schemas.microsoft.com/office/powerpoint/2010/main" val="376848911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4B94E2D-C552-047A-EB11-85AC8F3F3C60}"/>
              </a:ext>
            </a:extLst>
          </p:cNvPr>
          <p:cNvSpPr>
            <a:spLocks noGrp="1"/>
          </p:cNvSpPr>
          <p:nvPr>
            <p:ph type="dt" sz="half" idx="10"/>
          </p:nvPr>
        </p:nvSpPr>
        <p:spPr/>
        <p:txBody>
          <a:bodyPr/>
          <a:lstStyle/>
          <a:p>
            <a:r>
              <a:rPr lang="en-US"/>
              <a:t>V.3 Sept 2023</a:t>
            </a:r>
            <a:endParaRPr lang="en-GB"/>
          </a:p>
        </p:txBody>
      </p:sp>
      <p:sp>
        <p:nvSpPr>
          <p:cNvPr id="8" name="Title 7">
            <a:extLst>
              <a:ext uri="{FF2B5EF4-FFF2-40B4-BE49-F238E27FC236}">
                <a16:creationId xmlns:a16="http://schemas.microsoft.com/office/drawing/2014/main" id="{5897BC8F-A960-1248-8C93-6046D3629156}"/>
              </a:ext>
            </a:extLst>
          </p:cNvPr>
          <p:cNvSpPr>
            <a:spLocks noGrp="1"/>
          </p:cNvSpPr>
          <p:nvPr>
            <p:ph type="title"/>
          </p:nvPr>
        </p:nvSpPr>
        <p:spPr/>
        <p:txBody>
          <a:bodyPr/>
          <a:lstStyle/>
          <a:p>
            <a:r>
              <a:rPr lang="en-GB" dirty="0"/>
              <a:t>Where to get help and how to get there</a:t>
            </a:r>
          </a:p>
        </p:txBody>
      </p:sp>
      <p:sp>
        <p:nvSpPr>
          <p:cNvPr id="10" name="Text Placeholder 9">
            <a:extLst>
              <a:ext uri="{FF2B5EF4-FFF2-40B4-BE49-F238E27FC236}">
                <a16:creationId xmlns:a16="http://schemas.microsoft.com/office/drawing/2014/main" id="{714E42FD-2850-8EC8-1198-4C4D8268A6AE}"/>
              </a:ext>
            </a:extLst>
          </p:cNvPr>
          <p:cNvSpPr>
            <a:spLocks noGrp="1"/>
          </p:cNvSpPr>
          <p:nvPr>
            <p:ph type="body" sz="quarter" idx="13"/>
          </p:nvPr>
        </p:nvSpPr>
        <p:spPr/>
        <p:txBody>
          <a:bodyPr/>
          <a:lstStyle/>
          <a:p>
            <a:r>
              <a:rPr lang="en-GB" dirty="0"/>
              <a:t>Think risk assessment</a:t>
            </a:r>
          </a:p>
        </p:txBody>
      </p:sp>
      <p:pic>
        <p:nvPicPr>
          <p:cNvPr id="11" name="Picture 8" descr="Cityscape Bright Ideas Wfuv - Transparent Light Bulb Thinking Clipart -  Full Size Clipart (#122659) - PinClipart">
            <a:extLst>
              <a:ext uri="{FF2B5EF4-FFF2-40B4-BE49-F238E27FC236}">
                <a16:creationId xmlns:a16="http://schemas.microsoft.com/office/drawing/2014/main" id="{2A52145C-0556-DAB6-9C30-E33A242D68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484732" y="1696956"/>
            <a:ext cx="5660188" cy="461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2449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66EA30-2BFB-B305-0A58-5AC6C83DB972}"/>
              </a:ext>
            </a:extLst>
          </p:cNvPr>
          <p:cNvSpPr>
            <a:spLocks noGrp="1"/>
          </p:cNvSpPr>
          <p:nvPr>
            <p:ph type="title"/>
          </p:nvPr>
        </p:nvSpPr>
        <p:spPr/>
        <p:txBody>
          <a:bodyPr/>
          <a:lstStyle/>
          <a:p>
            <a:r>
              <a:rPr lang="en-GB" dirty="0"/>
              <a:t>Shock</a:t>
            </a:r>
          </a:p>
        </p:txBody>
      </p:sp>
      <p:sp>
        <p:nvSpPr>
          <p:cNvPr id="9" name="Content Placeholder 8">
            <a:extLst>
              <a:ext uri="{FF2B5EF4-FFF2-40B4-BE49-F238E27FC236}">
                <a16:creationId xmlns:a16="http://schemas.microsoft.com/office/drawing/2014/main" id="{EC6F9993-E25C-2D4F-AA21-DA7DB7B2A344}"/>
              </a:ext>
            </a:extLst>
          </p:cNvPr>
          <p:cNvSpPr>
            <a:spLocks noGrp="1"/>
          </p:cNvSpPr>
          <p:nvPr>
            <p:ph idx="1"/>
          </p:nvPr>
        </p:nvSpPr>
        <p:spPr/>
        <p:txBody>
          <a:bodyPr/>
          <a:lstStyle/>
          <a:p>
            <a:pPr marL="0" indent="0">
              <a:buNone/>
            </a:pPr>
            <a:r>
              <a:rPr lang="en-GB" sz="3200" dirty="0">
                <a:latin typeface="Trebuchet MS" panose="020B0603020202020204" pitchFamily="34" charset="0"/>
                <a:ea typeface="ＭＳ Ｐゴシック"/>
              </a:rPr>
              <a:t>Shock is a life-threatening condition when the circulatory system fails and the vital organs fail to get an adequate supply of oxygen.</a:t>
            </a:r>
            <a:endParaRPr lang="en-US" sz="3200" dirty="0">
              <a:latin typeface="Trebuchet MS" panose="020B0603020202020204" pitchFamily="34" charset="0"/>
              <a:ea typeface="ＭＳ Ｐゴシック"/>
            </a:endParaRPr>
          </a:p>
          <a:p>
            <a:pPr marL="0" indent="0">
              <a:buNone/>
            </a:pPr>
            <a:endParaRPr lang="en-GB" dirty="0"/>
          </a:p>
        </p:txBody>
      </p:sp>
      <p:sp>
        <p:nvSpPr>
          <p:cNvPr id="5" name="Date Placeholder 4">
            <a:extLst>
              <a:ext uri="{FF2B5EF4-FFF2-40B4-BE49-F238E27FC236}">
                <a16:creationId xmlns:a16="http://schemas.microsoft.com/office/drawing/2014/main" id="{CFEECBAF-4D94-4385-4437-C97422A6F2F7}"/>
              </a:ext>
            </a:extLst>
          </p:cNvPr>
          <p:cNvSpPr>
            <a:spLocks noGrp="1"/>
          </p:cNvSpPr>
          <p:nvPr>
            <p:ph type="dt" sz="half" idx="10"/>
          </p:nvPr>
        </p:nvSpPr>
        <p:spPr/>
        <p:txBody>
          <a:bodyPr/>
          <a:lstStyle/>
          <a:p>
            <a:r>
              <a:rPr lang="en-US"/>
              <a:t>V.3 Sept 2023</a:t>
            </a:r>
            <a:endParaRPr lang="en-GB"/>
          </a:p>
        </p:txBody>
      </p:sp>
    </p:spTree>
    <p:extLst>
      <p:ext uri="{BB962C8B-B14F-4D97-AF65-F5344CB8AC3E}">
        <p14:creationId xmlns:p14="http://schemas.microsoft.com/office/powerpoint/2010/main" val="351004921"/>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000000"/>
      </a:dk2>
      <a:lt2>
        <a:srgbClr val="4E88C7"/>
      </a:lt2>
      <a:accent1>
        <a:srgbClr val="009DAD"/>
      </a:accent1>
      <a:accent2>
        <a:srgbClr val="F78E1E"/>
      </a:accent2>
      <a:accent3>
        <a:srgbClr val="C40063"/>
      </a:accent3>
      <a:accent4>
        <a:srgbClr val="FFD400"/>
      </a:accent4>
      <a:accent5>
        <a:srgbClr val="8B52A1"/>
      </a:accent5>
      <a:accent6>
        <a:srgbClr val="72BF44"/>
      </a:accent6>
      <a:hlink>
        <a:srgbClr val="0563C1"/>
      </a:hlink>
      <a:folHlink>
        <a:srgbClr val="954F72"/>
      </a:folHlink>
    </a:clrScheme>
    <a:fontScheme name="GirlGuiding Font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lnSpc>
            <a:spcPct val="119000"/>
          </a:lnSpc>
          <a:spcAft>
            <a:spcPts val="600"/>
          </a:spcAft>
          <a:defRPr sz="27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119000"/>
          </a:lnSpc>
          <a:spcAft>
            <a:spcPts val="600"/>
          </a:spcAft>
          <a:defRPr sz="2700" dirty="0" err="1" smtClean="0"/>
        </a:defPPr>
      </a:lstStyle>
    </a:txDef>
  </a:objectDefaults>
  <a:extraClrSchemeLst/>
  <a:extLst>
    <a:ext uri="{05A4C25C-085E-4340-85A3-A5531E510DB2}">
      <thm15:themeFamily xmlns:thm15="http://schemas.microsoft.com/office/thememl/2012/main" name="Girlguiding_PowerPoint template.potx" id="{73843762-5C56-4F34-BE56-6F21EFE3DB94}" vid="{9E5FB0B2-F0BA-4B72-8F33-4E890DA9CC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387442-bd21-4513-8f35-97c730ab325a" xsi:nil="true"/>
    <lcf76f155ced4ddcb4097134ff3c332f xmlns="49fde611-e198-4fea-aed6-42640448d5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C7DC3707ACB44C9E286D8864613DFE" ma:contentTypeVersion="17" ma:contentTypeDescription="Create a new document." ma:contentTypeScope="" ma:versionID="ebdbc0c731194fb285186dd48ea40764">
  <xsd:schema xmlns:xsd="http://www.w3.org/2001/XMLSchema" xmlns:xs="http://www.w3.org/2001/XMLSchema" xmlns:p="http://schemas.microsoft.com/office/2006/metadata/properties" xmlns:ns2="49fde611-e198-4fea-aed6-42640448d568" xmlns:ns3="5e387442-bd21-4513-8f35-97c730ab325a" targetNamespace="http://schemas.microsoft.com/office/2006/metadata/properties" ma:root="true" ma:fieldsID="22dcf3c851e2bf04c836b140c308205c" ns2:_="" ns3:_="">
    <xsd:import namespace="49fde611-e198-4fea-aed6-42640448d568"/>
    <xsd:import namespace="5e387442-bd21-4513-8f35-97c730ab325a"/>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fde611-e198-4fea-aed6-42640448d5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68c7b42-a934-412a-b4e1-1b3c5af28e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387442-bd21-4513-8f35-97c730ab325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61643e8-c840-4576-990f-31f82682186e}" ma:internalName="TaxCatchAll" ma:showField="CatchAllData" ma:web="5e387442-bd21-4513-8f35-97c730ab32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418D08-85E4-45A8-8782-5E40919E2218}">
  <ds:schemaRefs>
    <ds:schemaRef ds:uri="http://schemas.microsoft.com/office/2006/metadata/properties"/>
    <ds:schemaRef ds:uri="http://schemas.microsoft.com/office/infopath/2007/PartnerControls"/>
    <ds:schemaRef ds:uri="52341435-2ae1-497e-b3b3-35c701422b45"/>
    <ds:schemaRef ds:uri="5e387442-bd21-4513-8f35-97c730ab325a"/>
    <ds:schemaRef ds:uri="49fde611-e198-4fea-aed6-42640448d568"/>
  </ds:schemaRefs>
</ds:datastoreItem>
</file>

<file path=customXml/itemProps2.xml><?xml version="1.0" encoding="utf-8"?>
<ds:datastoreItem xmlns:ds="http://schemas.openxmlformats.org/officeDocument/2006/customXml" ds:itemID="{A1D0372B-BAEE-491A-B0FC-562DECC3FD36}">
  <ds:schemaRefs>
    <ds:schemaRef ds:uri="http://schemas.microsoft.com/sharepoint/v3/contenttype/forms"/>
  </ds:schemaRefs>
</ds:datastoreItem>
</file>

<file path=customXml/itemProps3.xml><?xml version="1.0" encoding="utf-8"?>
<ds:datastoreItem xmlns:ds="http://schemas.openxmlformats.org/officeDocument/2006/customXml" ds:itemID="{636E6CE1-C7DD-4EA2-B6F6-E02B18185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fde611-e198-4fea-aed6-42640448d568"/>
    <ds:schemaRef ds:uri="5e387442-bd21-4513-8f35-97c730ab32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Girlguiding_Corporate PowerPoint template</Template>
  <TotalTime>0</TotalTime>
  <Words>5274</Words>
  <Application>Microsoft Office PowerPoint</Application>
  <PresentationFormat>Widescreen</PresentationFormat>
  <Paragraphs>584</Paragraphs>
  <Slides>31</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Nunito Sans</vt:lpstr>
      <vt:lpstr>Segoe UI</vt:lpstr>
      <vt:lpstr>Symbol</vt:lpstr>
      <vt:lpstr>Times New Roman</vt:lpstr>
      <vt:lpstr>Trebuchet MS</vt:lpstr>
      <vt:lpstr>Trebuchet MS (Body)</vt:lpstr>
      <vt:lpstr>Girlguiding PPT Theme</vt:lpstr>
      <vt:lpstr>1st Response</vt:lpstr>
      <vt:lpstr>Using Zoom today on laptop or PC</vt:lpstr>
      <vt:lpstr>Using Zoom today on ipad</vt:lpstr>
      <vt:lpstr>Using Zoom today on ipad</vt:lpstr>
      <vt:lpstr>Using Zoom today on ipad</vt:lpstr>
      <vt:lpstr>Session 2  Trauma and injury </vt:lpstr>
      <vt:lpstr>PowerPoint Presentation</vt:lpstr>
      <vt:lpstr>Where to get help and how to get there</vt:lpstr>
      <vt:lpstr>Shock</vt:lpstr>
      <vt:lpstr>Causes of shock</vt:lpstr>
      <vt:lpstr>Symptoms of shock </vt:lpstr>
      <vt:lpstr>Treatment of shock</vt:lpstr>
      <vt:lpstr>Severe bleeding treatment</vt:lpstr>
      <vt:lpstr>Bleeding – nose </vt:lpstr>
      <vt:lpstr>PowerPoint Presentation</vt:lpstr>
      <vt:lpstr>Internal bleeding</vt:lpstr>
      <vt:lpstr>Tourniquets</vt:lpstr>
      <vt:lpstr>    Burns</vt:lpstr>
      <vt:lpstr>Burns</vt:lpstr>
      <vt:lpstr>PowerPoint Presentation</vt:lpstr>
      <vt:lpstr>PowerPoint Presentation</vt:lpstr>
      <vt:lpstr>Fractures</vt:lpstr>
      <vt:lpstr>Fractures</vt:lpstr>
      <vt:lpstr>Spinal injuries</vt:lpstr>
      <vt:lpstr>Sprains</vt:lpstr>
      <vt:lpstr>Ticks and Lyme disease  Ticks bites can cause Lyme disease. It is important to know how to avoid ticks know how to check yourself or others what action to take if you have been bitten know the symptoms to look out for.  </vt:lpstr>
      <vt:lpstr>Head injury </vt:lpstr>
      <vt:lpstr>Head injury </vt:lpstr>
      <vt:lpstr>Dental</vt:lpstr>
      <vt:lpstr>Q + A</vt:lpstr>
      <vt:lpstr>Summary and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Sarah Webber</dc:creator>
  <cp:lastModifiedBy>Sarah Webber</cp:lastModifiedBy>
  <cp:revision>2</cp:revision>
  <dcterms:created xsi:type="dcterms:W3CDTF">2022-05-06T07:57:33Z</dcterms:created>
  <dcterms:modified xsi:type="dcterms:W3CDTF">2023-11-03T11:22:09Z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0x010100BEC7DC3707ACB44C9E286D8864613DFE</vt:lpwstr>
  </property>
  <property fmtid="{D5CDD505-2E9C-101B-9397-08002B2CF9AE}" pid="3" name="MediaServiceImageTags">
    <vt:lpwstr/>
  </property>
</Properties>
</file>