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showGuides="1">
      <p:cViewPr varScale="1">
        <p:scale>
          <a:sx n="79" d="100"/>
          <a:sy n="79" d="100"/>
        </p:scale>
        <p:origin x="86" y="163"/>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8B20C-2EBD-4F80-987B-B7C7E273077E}" type="datetimeFigureOut">
              <a:rPr lang="en-GB" smtClean="0"/>
              <a:t>13/03/2020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FD79D-5B7C-4157-97DC-C77368FF08BD}" type="slidenum">
              <a:rPr lang="en-GB" smtClean="0"/>
              <a:t>‹#›</a:t>
            </a:fld>
            <a:endParaRPr lang="en-GB"/>
          </a:p>
        </p:txBody>
      </p:sp>
    </p:spTree>
    <p:extLst>
      <p:ext uri="{BB962C8B-B14F-4D97-AF65-F5344CB8AC3E}">
        <p14:creationId xmlns:p14="http://schemas.microsoft.com/office/powerpoint/2010/main" val="2197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5C4C03F-6E1B-49F1-A1EB-834155268DDF}"/>
              </a:ext>
            </a:extLst>
          </p:cNvPr>
          <p:cNvSpPr>
            <a:spLocks noGrp="1"/>
          </p:cNvSpPr>
          <p:nvPr>
            <p:ph type="pic" sz="quarter" idx="13"/>
          </p:nvPr>
        </p:nvSpPr>
        <p:spPr>
          <a:xfrm>
            <a:off x="4212001" y="0"/>
            <a:ext cx="7984707" cy="685800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chemeClr val="bg1">
              <a:lumMod val="65000"/>
            </a:schemeClr>
          </a:solidFill>
          <a:ln>
            <a:noFill/>
          </a:ln>
        </p:spPr>
        <p:txBody>
          <a:bodyPr/>
          <a:lstStyle>
            <a:lvl1pPr algn="ctr">
              <a:defRPr sz="1200"/>
            </a:lvl1pPr>
          </a:lstStyle>
          <a:p>
            <a:r>
              <a:rPr lang="en-GB"/>
              <a:t>Click icon to add picture</a:t>
            </a:r>
            <a:endParaRPr lang="en-GB" dirty="0"/>
          </a:p>
        </p:txBody>
      </p:sp>
      <p:sp>
        <p:nvSpPr>
          <p:cNvPr id="2" name="Title 1">
            <a:extLst>
              <a:ext uri="{FF2B5EF4-FFF2-40B4-BE49-F238E27FC236}">
                <a16:creationId xmlns:a16="http://schemas.microsoft.com/office/drawing/2014/main" id="{D89CC889-5A32-40BC-BF1F-BEA83A7FED1B}"/>
              </a:ext>
            </a:extLst>
          </p:cNvPr>
          <p:cNvSpPr>
            <a:spLocks noGrp="1"/>
          </p:cNvSpPr>
          <p:nvPr>
            <p:ph type="ctrTitle"/>
          </p:nvPr>
        </p:nvSpPr>
        <p:spPr>
          <a:xfrm>
            <a:off x="719138" y="1961228"/>
            <a:ext cx="3780000" cy="2520000"/>
          </a:xfrm>
        </p:spPr>
        <p:txBody>
          <a:bodyPr anchor="b"/>
          <a:lstStyle>
            <a:lvl1pPr algn="l">
              <a:defRPr sz="4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5CF544FD-D446-4E0E-9469-259BFBFC0327}"/>
              </a:ext>
            </a:extLst>
          </p:cNvPr>
          <p:cNvSpPr>
            <a:spLocks noGrp="1"/>
          </p:cNvSpPr>
          <p:nvPr>
            <p:ph type="subTitle" idx="1"/>
          </p:nvPr>
        </p:nvSpPr>
        <p:spPr>
          <a:xfrm>
            <a:off x="719138" y="4680001"/>
            <a:ext cx="3600000" cy="1485850"/>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a:extLst>
              <a:ext uri="{FF2B5EF4-FFF2-40B4-BE49-F238E27FC236}">
                <a16:creationId xmlns:a16="http://schemas.microsoft.com/office/drawing/2014/main" id="{836505B2-BE81-40E4-9090-4CA5F54F517F}"/>
              </a:ext>
            </a:extLst>
          </p:cNvPr>
          <p:cNvSpPr>
            <a:spLocks noGrp="1"/>
          </p:cNvSpPr>
          <p:nvPr>
            <p:ph type="dt" sz="half" idx="10"/>
          </p:nvPr>
        </p:nvSpPr>
        <p:spPr/>
        <p:txBody>
          <a:bodyPr/>
          <a:lstStyle>
            <a:lvl1pPr>
              <a:defRPr>
                <a:solidFill>
                  <a:schemeClr val="bg1"/>
                </a:solidFill>
              </a:defRPr>
            </a:lvl1pPr>
          </a:lstStyle>
          <a:p>
            <a:r>
              <a:rPr lang="en-GB" dirty="0"/>
              <a:t>March 2020</a:t>
            </a:r>
          </a:p>
        </p:txBody>
      </p:sp>
      <p:sp>
        <p:nvSpPr>
          <p:cNvPr id="17" name="TextBox 16">
            <a:extLst>
              <a:ext uri="{FF2B5EF4-FFF2-40B4-BE49-F238E27FC236}">
                <a16:creationId xmlns:a16="http://schemas.microsoft.com/office/drawing/2014/main" id="{A1568ECD-EAD0-425E-97A6-66EEE8410882}"/>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18" name="TextBox 17">
            <a:extLst>
              <a:ext uri="{FF2B5EF4-FFF2-40B4-BE49-F238E27FC236}">
                <a16:creationId xmlns:a16="http://schemas.microsoft.com/office/drawing/2014/main" id="{BBCE5266-2C87-4E54-949E-4D0F5A5FC92D}"/>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spTree>
    <p:extLst>
      <p:ext uri="{BB962C8B-B14F-4D97-AF65-F5344CB8AC3E}">
        <p14:creationId xmlns:p14="http://schemas.microsoft.com/office/powerpoint/2010/main" val="23647197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large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999-497E-4333-AD37-4B9761D8B1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p:txBody>
          <a:bodyPr/>
          <a:lstStyle>
            <a:lvl1pPr marL="536575" indent="-536575">
              <a:lnSpc>
                <a:spcPct val="130000"/>
              </a:lnSpc>
              <a:spcBef>
                <a:spcPts val="0"/>
              </a:spcBef>
              <a:buClr>
                <a:schemeClr val="bg2"/>
              </a:buClr>
              <a:buFont typeface="+mj-lt"/>
              <a:buAutoNum type="arabicPeriod"/>
              <a:defRPr sz="4000"/>
            </a:lvl1pPr>
            <a:lvl2pPr marL="1077913" indent="-541338">
              <a:lnSpc>
                <a:spcPct val="130000"/>
              </a:lnSpc>
              <a:spcBef>
                <a:spcPts val="0"/>
              </a:spcBef>
              <a:buClr>
                <a:schemeClr val="bg2"/>
              </a:buClr>
              <a:buFont typeface="+mj-lt"/>
              <a:buAutoNum type="arabicPeriod"/>
              <a:defRPr sz="4000" b="0"/>
            </a:lvl2pPr>
            <a:lvl3pPr marL="1614488" indent="-536575">
              <a:lnSpc>
                <a:spcPct val="130000"/>
              </a:lnSpc>
              <a:spcBef>
                <a:spcPts val="0"/>
              </a:spcBef>
              <a:buClr>
                <a:schemeClr val="bg2"/>
              </a:buClr>
              <a:buFont typeface="+mj-lt"/>
              <a:buAutoNum type="arabicPeriod"/>
              <a:defRPr sz="4000"/>
            </a:lvl3pPr>
            <a:lvl4pPr marL="2151063" indent="-536575">
              <a:lnSpc>
                <a:spcPct val="130000"/>
              </a:lnSpc>
              <a:spcBef>
                <a:spcPts val="0"/>
              </a:spcBef>
              <a:buClr>
                <a:schemeClr val="bg2"/>
              </a:buClr>
              <a:buFont typeface="+mj-lt"/>
              <a:buAutoNum type="arabicPeriod"/>
              <a:defRPr sz="4000"/>
            </a:lvl4pPr>
            <a:lvl5pPr marL="2692400" indent="-542925">
              <a:lnSpc>
                <a:spcPct val="130000"/>
              </a:lnSpc>
              <a:spcBef>
                <a:spcPts val="0"/>
              </a:spcBef>
              <a:buClr>
                <a:schemeClr val="bg2"/>
              </a:buClr>
              <a:buFont typeface="+mj-lt"/>
              <a:buAutoNum type="arabicPeriod"/>
              <a:defRPr sz="4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p:txBody>
          <a:bodyPr/>
          <a:lstStyle/>
          <a:p>
            <a:r>
              <a:rPr lang="en-GB"/>
              <a:t>March 2020</a:t>
            </a:r>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r>
              <a:rPr lang="en-GB"/>
              <a:t>Girlguiding's Strategy - Today, tomorrow, together</a:t>
            </a:r>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0" name="TextBox 9">
            <a:extLst>
              <a:ext uri="{FF2B5EF4-FFF2-40B4-BE49-F238E27FC236}">
                <a16:creationId xmlns:a16="http://schemas.microsoft.com/office/drawing/2014/main" id="{255ACC75-B422-4309-820D-A6F660A40948}"/>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4522863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409C-0399-4398-B9E7-98BE05D3985B}"/>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3" y="1937563"/>
            <a:ext cx="4824000" cy="42282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40F62DBC-7912-4864-9CDB-BE890BDCD982}"/>
              </a:ext>
            </a:extLst>
          </p:cNvPr>
          <p:cNvSpPr>
            <a:spLocks noGrp="1"/>
          </p:cNvSpPr>
          <p:nvPr>
            <p:ph sz="half" idx="2"/>
          </p:nvPr>
        </p:nvSpPr>
        <p:spPr>
          <a:xfrm>
            <a:off x="6372638" y="1937564"/>
            <a:ext cx="4824000" cy="42282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1" name="TextBox 10">
            <a:extLst>
              <a:ext uri="{FF2B5EF4-FFF2-40B4-BE49-F238E27FC236}">
                <a16:creationId xmlns:a16="http://schemas.microsoft.com/office/drawing/2014/main" id="{A0609FC4-BB6F-4747-830F-E7DD0322091B}"/>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420592549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5BF5B67C-1E24-4F51-B1CC-FF2F546850EC}"/>
              </a:ext>
            </a:extLst>
          </p:cNvPr>
          <p:cNvSpPr>
            <a:spLocks noGrp="1"/>
          </p:cNvSpPr>
          <p:nvPr>
            <p:ph type="pic" sz="quarter" idx="13"/>
          </p:nvPr>
        </p:nvSpPr>
        <p:spPr>
          <a:xfrm>
            <a:off x="7049786" y="-1"/>
            <a:ext cx="5146092" cy="6859596"/>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5662195 w 7984707"/>
              <a:gd name="connsiteY3" fmla="*/ 6488264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61976"/>
              <a:gd name="connsiteX1" fmla="*/ 7984707 w 7984707"/>
              <a:gd name="connsiteY1" fmla="*/ 0 h 6861976"/>
              <a:gd name="connsiteX2" fmla="*/ 7980000 w 7984707"/>
              <a:gd name="connsiteY2" fmla="*/ 6858000 h 6861976"/>
              <a:gd name="connsiteX3" fmla="*/ 5137409 w 7984707"/>
              <a:gd name="connsiteY3" fmla="*/ 6861976 h 6861976"/>
              <a:gd name="connsiteX4" fmla="*/ 0 w 7984707"/>
              <a:gd name="connsiteY4" fmla="*/ 6858000 h 6861976"/>
              <a:gd name="connsiteX5" fmla="*/ 0 w 7984707"/>
              <a:gd name="connsiteY5" fmla="*/ 6858000 h 6861976"/>
              <a:gd name="connsiteX6" fmla="*/ 1054736 w 7984707"/>
              <a:gd name="connsiteY6" fmla="*/ 0 h 6861976"/>
              <a:gd name="connsiteX0" fmla="*/ 1054736 w 7984707"/>
              <a:gd name="connsiteY0" fmla="*/ 0 h 6861976"/>
              <a:gd name="connsiteX1" fmla="*/ 7984707 w 7984707"/>
              <a:gd name="connsiteY1" fmla="*/ 0 h 6861976"/>
              <a:gd name="connsiteX2" fmla="*/ 5137409 w 7984707"/>
              <a:gd name="connsiteY2" fmla="*/ 6861976 h 6861976"/>
              <a:gd name="connsiteX3" fmla="*/ 0 w 7984707"/>
              <a:gd name="connsiteY3" fmla="*/ 6858000 h 6861976"/>
              <a:gd name="connsiteX4" fmla="*/ 0 w 7984707"/>
              <a:gd name="connsiteY4" fmla="*/ 6858000 h 6861976"/>
              <a:gd name="connsiteX5" fmla="*/ 1054736 w 7984707"/>
              <a:gd name="connsiteY5" fmla="*/ 0 h 6861976"/>
              <a:gd name="connsiteX0" fmla="*/ 1054736 w 5137409"/>
              <a:gd name="connsiteY0" fmla="*/ 0 h 6861976"/>
              <a:gd name="connsiteX1" fmla="*/ 4955260 w 5137409"/>
              <a:gd name="connsiteY1" fmla="*/ 373711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2116"/>
              <a:gd name="connsiteY0" fmla="*/ 0 h 6861976"/>
              <a:gd name="connsiteX1" fmla="*/ 5142116 w 5142116"/>
              <a:gd name="connsiteY1" fmla="*/ 3975 h 6861976"/>
              <a:gd name="connsiteX2" fmla="*/ 5137409 w 5142116"/>
              <a:gd name="connsiteY2" fmla="*/ 6861976 h 6861976"/>
              <a:gd name="connsiteX3" fmla="*/ 0 w 5142116"/>
              <a:gd name="connsiteY3" fmla="*/ 6858000 h 6861976"/>
              <a:gd name="connsiteX4" fmla="*/ 0 w 5142116"/>
              <a:gd name="connsiteY4" fmla="*/ 6858000 h 6861976"/>
              <a:gd name="connsiteX5" fmla="*/ 1054736 w 5142116"/>
              <a:gd name="connsiteY5" fmla="*/ 0 h 6861976"/>
              <a:gd name="connsiteX0" fmla="*/ 1054736 w 5137409"/>
              <a:gd name="connsiteY0" fmla="*/ 0 h 6861976"/>
              <a:gd name="connsiteX1" fmla="*/ 5006944 w 5137409"/>
              <a:gd name="connsiteY1" fmla="*/ 178903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6092"/>
              <a:gd name="connsiteY0" fmla="*/ 0 h 6861976"/>
              <a:gd name="connsiteX1" fmla="*/ 5146092 w 5146092"/>
              <a:gd name="connsiteY1" fmla="*/ 3975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0 h 6861976"/>
              <a:gd name="connsiteX1" fmla="*/ 5146092 w 5146092"/>
              <a:gd name="connsiteY1" fmla="*/ 31804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1 h 6861977"/>
              <a:gd name="connsiteX1" fmla="*/ 5146092 w 5146092"/>
              <a:gd name="connsiteY1" fmla="*/ 0 h 6861977"/>
              <a:gd name="connsiteX2" fmla="*/ 5137409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61977"/>
              <a:gd name="connsiteX1" fmla="*/ 5146092 w 5146092"/>
              <a:gd name="connsiteY1" fmla="*/ 0 h 6861977"/>
              <a:gd name="connsiteX2" fmla="*/ 5139790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58001"/>
              <a:gd name="connsiteX1" fmla="*/ 5146092 w 5146092"/>
              <a:gd name="connsiteY1" fmla="*/ 0 h 6858001"/>
              <a:gd name="connsiteX2" fmla="*/ 5020728 w 5146092"/>
              <a:gd name="connsiteY2" fmla="*/ 6823877 h 6858001"/>
              <a:gd name="connsiteX3" fmla="*/ 0 w 5146092"/>
              <a:gd name="connsiteY3" fmla="*/ 6858001 h 6858001"/>
              <a:gd name="connsiteX4" fmla="*/ 0 w 5146092"/>
              <a:gd name="connsiteY4" fmla="*/ 6858001 h 6858001"/>
              <a:gd name="connsiteX5" fmla="*/ 1054736 w 5146092"/>
              <a:gd name="connsiteY5" fmla="*/ 1 h 6858001"/>
              <a:gd name="connsiteX0" fmla="*/ 1054736 w 5146092"/>
              <a:gd name="connsiteY0" fmla="*/ 1 h 6859596"/>
              <a:gd name="connsiteX1" fmla="*/ 5146092 w 5146092"/>
              <a:gd name="connsiteY1" fmla="*/ 0 h 6859596"/>
              <a:gd name="connsiteX2" fmla="*/ 5142171 w 5146092"/>
              <a:gd name="connsiteY2" fmla="*/ 6859596 h 6859596"/>
              <a:gd name="connsiteX3" fmla="*/ 0 w 5146092"/>
              <a:gd name="connsiteY3" fmla="*/ 6858001 h 6859596"/>
              <a:gd name="connsiteX4" fmla="*/ 0 w 5146092"/>
              <a:gd name="connsiteY4" fmla="*/ 6858001 h 6859596"/>
              <a:gd name="connsiteX5" fmla="*/ 1054736 w 5146092"/>
              <a:gd name="connsiteY5" fmla="*/ 1 h 685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092" h="6859596">
                <a:moveTo>
                  <a:pt x="1054736" y="1"/>
                </a:moveTo>
                <a:lnTo>
                  <a:pt x="5146092" y="0"/>
                </a:lnTo>
                <a:cubicBezTo>
                  <a:pt x="5143198" y="2286000"/>
                  <a:pt x="5145065" y="4573596"/>
                  <a:pt x="5142171" y="6859596"/>
                </a:cubicBezTo>
                <a:lnTo>
                  <a:pt x="0" y="6858001"/>
                </a:lnTo>
                <a:lnTo>
                  <a:pt x="0" y="6858001"/>
                </a:lnTo>
                <a:lnTo>
                  <a:pt x="1054736" y="1"/>
                </a:lnTo>
                <a:close/>
              </a:path>
            </a:pathLst>
          </a:custGeom>
          <a:solidFill>
            <a:schemeClr val="bg1">
              <a:lumMod val="65000"/>
            </a:schemeClr>
          </a:solidFill>
          <a:ln>
            <a:noFill/>
          </a:ln>
        </p:spPr>
        <p:txBody>
          <a:bodyPr/>
          <a:lstStyle>
            <a:lvl1pPr algn="ctr">
              <a:defRPr sz="1200"/>
            </a:lvl1pPr>
          </a:lstStyle>
          <a:p>
            <a:r>
              <a:rPr lang="en-GB"/>
              <a:t>Click icon to add picture</a:t>
            </a:r>
            <a:endParaRPr lang="en-GB" dirty="0"/>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2" y="1937563"/>
            <a:ext cx="5562843" cy="42282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3" name="Title 12">
            <a:extLst>
              <a:ext uri="{FF2B5EF4-FFF2-40B4-BE49-F238E27FC236}">
                <a16:creationId xmlns:a16="http://schemas.microsoft.com/office/drawing/2014/main" id="{60D15451-75B0-42ED-AE0E-EDD2465EAFCB}"/>
              </a:ext>
            </a:extLst>
          </p:cNvPr>
          <p:cNvSpPr>
            <a:spLocks noGrp="1"/>
          </p:cNvSpPr>
          <p:nvPr>
            <p:ph type="title"/>
          </p:nvPr>
        </p:nvSpPr>
        <p:spPr>
          <a:xfrm>
            <a:off x="719138" y="549276"/>
            <a:ext cx="6840000" cy="1388288"/>
          </a:xfrm>
        </p:spPr>
        <p:txBody>
          <a:bodyPr/>
          <a:lstStyle/>
          <a:p>
            <a:r>
              <a:rPr lang="en-GB"/>
              <a:t>Click to edit Master title style</a:t>
            </a:r>
            <a:endParaRPr lang="en-GB" dirty="0"/>
          </a:p>
        </p:txBody>
      </p:sp>
      <p:sp>
        <p:nvSpPr>
          <p:cNvPr id="12" name="TextBox 11">
            <a:extLst>
              <a:ext uri="{FF2B5EF4-FFF2-40B4-BE49-F238E27FC236}">
                <a16:creationId xmlns:a16="http://schemas.microsoft.com/office/drawing/2014/main" id="{AA08EC55-C983-4248-9D24-EA5AACF9FA7F}"/>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14975403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5BF5B67C-1E24-4F51-B1CC-FF2F546850EC}"/>
              </a:ext>
            </a:extLst>
          </p:cNvPr>
          <p:cNvSpPr>
            <a:spLocks noGrp="1"/>
          </p:cNvSpPr>
          <p:nvPr>
            <p:ph type="pic" sz="quarter" idx="13"/>
          </p:nvPr>
        </p:nvSpPr>
        <p:spPr>
          <a:xfrm>
            <a:off x="7049786" y="-1"/>
            <a:ext cx="5146092" cy="6859596"/>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5662195 w 7984707"/>
              <a:gd name="connsiteY3" fmla="*/ 6488264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61976"/>
              <a:gd name="connsiteX1" fmla="*/ 7984707 w 7984707"/>
              <a:gd name="connsiteY1" fmla="*/ 0 h 6861976"/>
              <a:gd name="connsiteX2" fmla="*/ 7980000 w 7984707"/>
              <a:gd name="connsiteY2" fmla="*/ 6858000 h 6861976"/>
              <a:gd name="connsiteX3" fmla="*/ 5137409 w 7984707"/>
              <a:gd name="connsiteY3" fmla="*/ 6861976 h 6861976"/>
              <a:gd name="connsiteX4" fmla="*/ 0 w 7984707"/>
              <a:gd name="connsiteY4" fmla="*/ 6858000 h 6861976"/>
              <a:gd name="connsiteX5" fmla="*/ 0 w 7984707"/>
              <a:gd name="connsiteY5" fmla="*/ 6858000 h 6861976"/>
              <a:gd name="connsiteX6" fmla="*/ 1054736 w 7984707"/>
              <a:gd name="connsiteY6" fmla="*/ 0 h 6861976"/>
              <a:gd name="connsiteX0" fmla="*/ 1054736 w 7984707"/>
              <a:gd name="connsiteY0" fmla="*/ 0 h 6861976"/>
              <a:gd name="connsiteX1" fmla="*/ 7984707 w 7984707"/>
              <a:gd name="connsiteY1" fmla="*/ 0 h 6861976"/>
              <a:gd name="connsiteX2" fmla="*/ 5137409 w 7984707"/>
              <a:gd name="connsiteY2" fmla="*/ 6861976 h 6861976"/>
              <a:gd name="connsiteX3" fmla="*/ 0 w 7984707"/>
              <a:gd name="connsiteY3" fmla="*/ 6858000 h 6861976"/>
              <a:gd name="connsiteX4" fmla="*/ 0 w 7984707"/>
              <a:gd name="connsiteY4" fmla="*/ 6858000 h 6861976"/>
              <a:gd name="connsiteX5" fmla="*/ 1054736 w 7984707"/>
              <a:gd name="connsiteY5" fmla="*/ 0 h 6861976"/>
              <a:gd name="connsiteX0" fmla="*/ 1054736 w 5137409"/>
              <a:gd name="connsiteY0" fmla="*/ 0 h 6861976"/>
              <a:gd name="connsiteX1" fmla="*/ 4955260 w 5137409"/>
              <a:gd name="connsiteY1" fmla="*/ 373711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2116"/>
              <a:gd name="connsiteY0" fmla="*/ 0 h 6861976"/>
              <a:gd name="connsiteX1" fmla="*/ 5142116 w 5142116"/>
              <a:gd name="connsiteY1" fmla="*/ 3975 h 6861976"/>
              <a:gd name="connsiteX2" fmla="*/ 5137409 w 5142116"/>
              <a:gd name="connsiteY2" fmla="*/ 6861976 h 6861976"/>
              <a:gd name="connsiteX3" fmla="*/ 0 w 5142116"/>
              <a:gd name="connsiteY3" fmla="*/ 6858000 h 6861976"/>
              <a:gd name="connsiteX4" fmla="*/ 0 w 5142116"/>
              <a:gd name="connsiteY4" fmla="*/ 6858000 h 6861976"/>
              <a:gd name="connsiteX5" fmla="*/ 1054736 w 5142116"/>
              <a:gd name="connsiteY5" fmla="*/ 0 h 6861976"/>
              <a:gd name="connsiteX0" fmla="*/ 1054736 w 5137409"/>
              <a:gd name="connsiteY0" fmla="*/ 0 h 6861976"/>
              <a:gd name="connsiteX1" fmla="*/ 5006944 w 5137409"/>
              <a:gd name="connsiteY1" fmla="*/ 178903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6092"/>
              <a:gd name="connsiteY0" fmla="*/ 0 h 6861976"/>
              <a:gd name="connsiteX1" fmla="*/ 5146092 w 5146092"/>
              <a:gd name="connsiteY1" fmla="*/ 3975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0 h 6861976"/>
              <a:gd name="connsiteX1" fmla="*/ 5146092 w 5146092"/>
              <a:gd name="connsiteY1" fmla="*/ 31804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1 h 6861977"/>
              <a:gd name="connsiteX1" fmla="*/ 5146092 w 5146092"/>
              <a:gd name="connsiteY1" fmla="*/ 0 h 6861977"/>
              <a:gd name="connsiteX2" fmla="*/ 5137409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61977"/>
              <a:gd name="connsiteX1" fmla="*/ 5146092 w 5146092"/>
              <a:gd name="connsiteY1" fmla="*/ 0 h 6861977"/>
              <a:gd name="connsiteX2" fmla="*/ 5139790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58001"/>
              <a:gd name="connsiteX1" fmla="*/ 5146092 w 5146092"/>
              <a:gd name="connsiteY1" fmla="*/ 0 h 6858001"/>
              <a:gd name="connsiteX2" fmla="*/ 5020728 w 5146092"/>
              <a:gd name="connsiteY2" fmla="*/ 6823877 h 6858001"/>
              <a:gd name="connsiteX3" fmla="*/ 0 w 5146092"/>
              <a:gd name="connsiteY3" fmla="*/ 6858001 h 6858001"/>
              <a:gd name="connsiteX4" fmla="*/ 0 w 5146092"/>
              <a:gd name="connsiteY4" fmla="*/ 6858001 h 6858001"/>
              <a:gd name="connsiteX5" fmla="*/ 1054736 w 5146092"/>
              <a:gd name="connsiteY5" fmla="*/ 1 h 6858001"/>
              <a:gd name="connsiteX0" fmla="*/ 1054736 w 5146092"/>
              <a:gd name="connsiteY0" fmla="*/ 1 h 6859596"/>
              <a:gd name="connsiteX1" fmla="*/ 5146092 w 5146092"/>
              <a:gd name="connsiteY1" fmla="*/ 0 h 6859596"/>
              <a:gd name="connsiteX2" fmla="*/ 5142171 w 5146092"/>
              <a:gd name="connsiteY2" fmla="*/ 6859596 h 6859596"/>
              <a:gd name="connsiteX3" fmla="*/ 0 w 5146092"/>
              <a:gd name="connsiteY3" fmla="*/ 6858001 h 6859596"/>
              <a:gd name="connsiteX4" fmla="*/ 0 w 5146092"/>
              <a:gd name="connsiteY4" fmla="*/ 6858001 h 6859596"/>
              <a:gd name="connsiteX5" fmla="*/ 1054736 w 5146092"/>
              <a:gd name="connsiteY5" fmla="*/ 1 h 685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092" h="6859596">
                <a:moveTo>
                  <a:pt x="1054736" y="1"/>
                </a:moveTo>
                <a:lnTo>
                  <a:pt x="5146092" y="0"/>
                </a:lnTo>
                <a:cubicBezTo>
                  <a:pt x="5143198" y="2286000"/>
                  <a:pt x="5145065" y="4573596"/>
                  <a:pt x="5142171" y="6859596"/>
                </a:cubicBezTo>
                <a:lnTo>
                  <a:pt x="0" y="6858001"/>
                </a:lnTo>
                <a:lnTo>
                  <a:pt x="0" y="6858001"/>
                </a:lnTo>
                <a:lnTo>
                  <a:pt x="1054736" y="1"/>
                </a:lnTo>
                <a:close/>
              </a:path>
            </a:pathLst>
          </a:custGeom>
          <a:solidFill>
            <a:schemeClr val="bg1">
              <a:lumMod val="65000"/>
            </a:schemeClr>
          </a:solidFill>
          <a:ln>
            <a:noFill/>
          </a:ln>
        </p:spPr>
        <p:txBody>
          <a:bodyPr/>
          <a:lstStyle>
            <a:lvl1pPr algn="ctr">
              <a:defRPr sz="1200"/>
            </a:lvl1pPr>
          </a:lstStyle>
          <a:p>
            <a:r>
              <a:rPr lang="en-GB"/>
              <a:t>Click icon to add picture</a:t>
            </a:r>
            <a:endParaRPr lang="en-GB" dirty="0"/>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2" y="549275"/>
            <a:ext cx="5562843" cy="56165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2" name="TextBox 11">
            <a:extLst>
              <a:ext uri="{FF2B5EF4-FFF2-40B4-BE49-F238E27FC236}">
                <a16:creationId xmlns:a16="http://schemas.microsoft.com/office/drawing/2014/main" id="{C33F80F5-54B3-4CBB-ADA4-E07ACC8D1119}"/>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9216974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anel">
    <p:bg>
      <p:bgPr>
        <a:solidFill>
          <a:schemeClr val="bg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D395EFF-EA3F-4059-8BE7-D360B45B0337}"/>
              </a:ext>
            </a:extLst>
          </p:cNvPr>
          <p:cNvSpPr/>
          <p:nvPr userDrawn="1"/>
        </p:nvSpPr>
        <p:spPr>
          <a:xfrm>
            <a:off x="0" y="-1842"/>
            <a:ext cx="8107102" cy="6862330"/>
          </a:xfrm>
          <a:custGeom>
            <a:avLst/>
            <a:gdLst>
              <a:gd name="connsiteX0" fmla="*/ 1052623 w 5146158"/>
              <a:gd name="connsiteY0" fmla="*/ 0 h 6868633"/>
              <a:gd name="connsiteX1" fmla="*/ 0 w 5146158"/>
              <a:gd name="connsiteY1" fmla="*/ 6868633 h 6868633"/>
              <a:gd name="connsiteX2" fmla="*/ 5146158 w 5146158"/>
              <a:gd name="connsiteY2" fmla="*/ 6847367 h 6868633"/>
              <a:gd name="connsiteX3" fmla="*/ 5146158 w 5146158"/>
              <a:gd name="connsiteY3" fmla="*/ 10633 h 6868633"/>
              <a:gd name="connsiteX4" fmla="*/ 1052623 w 5146158"/>
              <a:gd name="connsiteY4" fmla="*/ 0 h 6868633"/>
              <a:gd name="connsiteX0" fmla="*/ 1052623 w 5146158"/>
              <a:gd name="connsiteY0" fmla="*/ 0 h 6868633"/>
              <a:gd name="connsiteX1" fmla="*/ 0 w 5146158"/>
              <a:gd name="connsiteY1" fmla="*/ 6868633 h 6868633"/>
              <a:gd name="connsiteX2" fmla="*/ 5146158 w 5146158"/>
              <a:gd name="connsiteY2" fmla="*/ 6847367 h 6868633"/>
              <a:gd name="connsiteX3" fmla="*/ 5074721 w 5146158"/>
              <a:gd name="connsiteY3" fmla="*/ 41589 h 6868633"/>
              <a:gd name="connsiteX4" fmla="*/ 1052623 w 5146158"/>
              <a:gd name="connsiteY4" fmla="*/ 0 h 6868633"/>
              <a:gd name="connsiteX0" fmla="*/ 1052623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52623 w 5146158"/>
              <a:gd name="connsiteY4" fmla="*/ 1273 h 6869906"/>
              <a:gd name="connsiteX0" fmla="*/ 1074054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74054 w 5146158"/>
              <a:gd name="connsiteY4" fmla="*/ 1273 h 6869906"/>
              <a:gd name="connsiteX0" fmla="*/ 1045479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45479 w 5146158"/>
              <a:gd name="connsiteY4" fmla="*/ 1273 h 6869906"/>
              <a:gd name="connsiteX0" fmla="*/ 995473 w 5096152"/>
              <a:gd name="connsiteY0" fmla="*/ 1273 h 6850856"/>
              <a:gd name="connsiteX1" fmla="*/ 0 w 5096152"/>
              <a:gd name="connsiteY1" fmla="*/ 6850856 h 6850856"/>
              <a:gd name="connsiteX2" fmla="*/ 5096152 w 5096152"/>
              <a:gd name="connsiteY2" fmla="*/ 6848640 h 6850856"/>
              <a:gd name="connsiteX3" fmla="*/ 5086628 w 5096152"/>
              <a:gd name="connsiteY3" fmla="*/ 0 h 6850856"/>
              <a:gd name="connsiteX4" fmla="*/ 995473 w 5096152"/>
              <a:gd name="connsiteY4" fmla="*/ 1273 h 6850856"/>
              <a:gd name="connsiteX0" fmla="*/ 1055004 w 5155683"/>
              <a:gd name="connsiteY0" fmla="*/ 1273 h 6860381"/>
              <a:gd name="connsiteX1" fmla="*/ 0 w 5155683"/>
              <a:gd name="connsiteY1" fmla="*/ 6860381 h 6860381"/>
              <a:gd name="connsiteX2" fmla="*/ 5155683 w 5155683"/>
              <a:gd name="connsiteY2" fmla="*/ 6848640 h 6860381"/>
              <a:gd name="connsiteX3" fmla="*/ 5146159 w 5155683"/>
              <a:gd name="connsiteY3" fmla="*/ 0 h 6860381"/>
              <a:gd name="connsiteX4" fmla="*/ 1055004 w 5155683"/>
              <a:gd name="connsiteY4" fmla="*/ 1273 h 6860381"/>
              <a:gd name="connsiteX0" fmla="*/ 1055004 w 5146266"/>
              <a:gd name="connsiteY0" fmla="*/ 1273 h 6860381"/>
              <a:gd name="connsiteX1" fmla="*/ 0 w 5146266"/>
              <a:gd name="connsiteY1" fmla="*/ 6860381 h 6860381"/>
              <a:gd name="connsiteX2" fmla="*/ 5084245 w 5146266"/>
              <a:gd name="connsiteY2" fmla="*/ 6810540 h 6860381"/>
              <a:gd name="connsiteX3" fmla="*/ 5146159 w 5146266"/>
              <a:gd name="connsiteY3" fmla="*/ 0 h 6860381"/>
              <a:gd name="connsiteX4" fmla="*/ 1055004 w 5146266"/>
              <a:gd name="connsiteY4" fmla="*/ 1273 h 6860381"/>
              <a:gd name="connsiteX0" fmla="*/ 1055004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1055004 w 5146866"/>
              <a:gd name="connsiteY4" fmla="*/ 1273 h 6860546"/>
              <a:gd name="connsiteX0" fmla="*/ 682316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682316 w 5146866"/>
              <a:gd name="connsiteY4" fmla="*/ 1273 h 6860546"/>
              <a:gd name="connsiteX0" fmla="*/ 660845 w 5125395"/>
              <a:gd name="connsiteY0" fmla="*/ 1273 h 6860546"/>
              <a:gd name="connsiteX1" fmla="*/ 0 w 5125395"/>
              <a:gd name="connsiteY1" fmla="*/ 6855619 h 6860546"/>
              <a:gd name="connsiteX2" fmla="*/ 5122305 w 5125395"/>
              <a:gd name="connsiteY2" fmla="*/ 6860546 h 6860546"/>
              <a:gd name="connsiteX3" fmla="*/ 5124688 w 5125395"/>
              <a:gd name="connsiteY3" fmla="*/ 0 h 6860546"/>
              <a:gd name="connsiteX4" fmla="*/ 660845 w 5125395"/>
              <a:gd name="connsiteY4" fmla="*/ 1273 h 6860546"/>
              <a:gd name="connsiteX0" fmla="*/ 679249 w 5143799"/>
              <a:gd name="connsiteY0" fmla="*/ 1273 h 6860546"/>
              <a:gd name="connsiteX1" fmla="*/ 0 w 5143799"/>
              <a:gd name="connsiteY1" fmla="*/ 6855619 h 6860546"/>
              <a:gd name="connsiteX2" fmla="*/ 5140709 w 5143799"/>
              <a:gd name="connsiteY2" fmla="*/ 6860546 h 6860546"/>
              <a:gd name="connsiteX3" fmla="*/ 5143092 w 5143799"/>
              <a:gd name="connsiteY3" fmla="*/ 0 h 6860546"/>
              <a:gd name="connsiteX4" fmla="*/ 679249 w 5143799"/>
              <a:gd name="connsiteY4" fmla="*/ 1273 h 6860546"/>
              <a:gd name="connsiteX0" fmla="*/ 663912 w 5128462"/>
              <a:gd name="connsiteY0" fmla="*/ 1273 h 6860546"/>
              <a:gd name="connsiteX1" fmla="*/ 0 w 5128462"/>
              <a:gd name="connsiteY1" fmla="*/ 6853238 h 6860546"/>
              <a:gd name="connsiteX2" fmla="*/ 5125372 w 5128462"/>
              <a:gd name="connsiteY2" fmla="*/ 6860546 h 6860546"/>
              <a:gd name="connsiteX3" fmla="*/ 5127755 w 5128462"/>
              <a:gd name="connsiteY3" fmla="*/ 0 h 6860546"/>
              <a:gd name="connsiteX4" fmla="*/ 663912 w 5128462"/>
              <a:gd name="connsiteY4" fmla="*/ 1273 h 6860546"/>
              <a:gd name="connsiteX0" fmla="*/ 679249 w 5143799"/>
              <a:gd name="connsiteY0" fmla="*/ 1273 h 6860546"/>
              <a:gd name="connsiteX1" fmla="*/ 0 w 5143799"/>
              <a:gd name="connsiteY1" fmla="*/ 6858001 h 6860546"/>
              <a:gd name="connsiteX2" fmla="*/ 5140709 w 5143799"/>
              <a:gd name="connsiteY2" fmla="*/ 6860546 h 6860546"/>
              <a:gd name="connsiteX3" fmla="*/ 5143092 w 5143799"/>
              <a:gd name="connsiteY3" fmla="*/ 0 h 6860546"/>
              <a:gd name="connsiteX4" fmla="*/ 679249 w 5143799"/>
              <a:gd name="connsiteY4" fmla="*/ 1273 h 6860546"/>
              <a:gd name="connsiteX0" fmla="*/ 679249 w 5143799"/>
              <a:gd name="connsiteY0" fmla="*/ 1273 h 6860546"/>
              <a:gd name="connsiteX1" fmla="*/ 0 w 5143799"/>
              <a:gd name="connsiteY1" fmla="*/ 6860382 h 6860546"/>
              <a:gd name="connsiteX2" fmla="*/ 5140709 w 5143799"/>
              <a:gd name="connsiteY2" fmla="*/ 6860546 h 6860546"/>
              <a:gd name="connsiteX3" fmla="*/ 5143092 w 5143799"/>
              <a:gd name="connsiteY3" fmla="*/ 0 h 6860546"/>
              <a:gd name="connsiteX4" fmla="*/ 679249 w 5143799"/>
              <a:gd name="connsiteY4" fmla="*/ 1273 h 6860546"/>
              <a:gd name="connsiteX0" fmla="*/ 5014 w 5143799"/>
              <a:gd name="connsiteY0" fmla="*/ 1273 h 6860546"/>
              <a:gd name="connsiteX1" fmla="*/ 0 w 5143799"/>
              <a:gd name="connsiteY1" fmla="*/ 6860382 h 6860546"/>
              <a:gd name="connsiteX2" fmla="*/ 5140709 w 5143799"/>
              <a:gd name="connsiteY2" fmla="*/ 6860546 h 6860546"/>
              <a:gd name="connsiteX3" fmla="*/ 5143092 w 5143799"/>
              <a:gd name="connsiteY3" fmla="*/ 0 h 6860546"/>
              <a:gd name="connsiteX4" fmla="*/ 5014 w 5143799"/>
              <a:gd name="connsiteY4" fmla="*/ 1273 h 6860546"/>
              <a:gd name="connsiteX0" fmla="*/ 5014 w 5232524"/>
              <a:gd name="connsiteY0" fmla="*/ 1273 h 6860546"/>
              <a:gd name="connsiteX1" fmla="*/ 0 w 5232524"/>
              <a:gd name="connsiteY1" fmla="*/ 6860382 h 6860546"/>
              <a:gd name="connsiteX2" fmla="*/ 5140709 w 5232524"/>
              <a:gd name="connsiteY2" fmla="*/ 6860546 h 6860546"/>
              <a:gd name="connsiteX3" fmla="*/ 5232449 w 5232524"/>
              <a:gd name="connsiteY3" fmla="*/ 0 h 6860546"/>
              <a:gd name="connsiteX4" fmla="*/ 5014 w 5232524"/>
              <a:gd name="connsiteY4" fmla="*/ 1273 h 6860546"/>
              <a:gd name="connsiteX0" fmla="*/ 5014 w 5232455"/>
              <a:gd name="connsiteY0" fmla="*/ 1273 h 6873159"/>
              <a:gd name="connsiteX1" fmla="*/ 0 w 5232455"/>
              <a:gd name="connsiteY1" fmla="*/ 6860382 h 6873159"/>
              <a:gd name="connsiteX2" fmla="*/ 4019692 w 5232455"/>
              <a:gd name="connsiteY2" fmla="*/ 6873159 h 6873159"/>
              <a:gd name="connsiteX3" fmla="*/ 5232449 w 5232455"/>
              <a:gd name="connsiteY3" fmla="*/ 0 h 6873159"/>
              <a:gd name="connsiteX4" fmla="*/ 5014 w 5232455"/>
              <a:gd name="connsiteY4" fmla="*/ 1273 h 6873159"/>
              <a:gd name="connsiteX0" fmla="*/ 5014 w 5232459"/>
              <a:gd name="connsiteY0" fmla="*/ 1273 h 6873159"/>
              <a:gd name="connsiteX1" fmla="*/ 0 w 5232459"/>
              <a:gd name="connsiteY1" fmla="*/ 6860382 h 6873159"/>
              <a:gd name="connsiteX2" fmla="*/ 4539584 w 5232459"/>
              <a:gd name="connsiteY2" fmla="*/ 6873159 h 6873159"/>
              <a:gd name="connsiteX3" fmla="*/ 5232449 w 5232459"/>
              <a:gd name="connsiteY3" fmla="*/ 0 h 6873159"/>
              <a:gd name="connsiteX4" fmla="*/ 5014 w 5232459"/>
              <a:gd name="connsiteY4" fmla="*/ 1273 h 6873159"/>
              <a:gd name="connsiteX0" fmla="*/ 5014 w 5730181"/>
              <a:gd name="connsiteY0" fmla="*/ 1273 h 6873161"/>
              <a:gd name="connsiteX1" fmla="*/ 0 w 5730181"/>
              <a:gd name="connsiteY1" fmla="*/ 6860382 h 6873161"/>
              <a:gd name="connsiteX2" fmla="*/ 4539584 w 5730181"/>
              <a:gd name="connsiteY2" fmla="*/ 6873159 h 6873161"/>
              <a:gd name="connsiteX3" fmla="*/ 5232449 w 5730181"/>
              <a:gd name="connsiteY3" fmla="*/ 0 h 6873161"/>
              <a:gd name="connsiteX4" fmla="*/ 5014 w 5730181"/>
              <a:gd name="connsiteY4" fmla="*/ 1273 h 6873161"/>
              <a:gd name="connsiteX0" fmla="*/ 5014 w 5491803"/>
              <a:gd name="connsiteY0" fmla="*/ 1273 h 6873159"/>
              <a:gd name="connsiteX1" fmla="*/ 0 w 5491803"/>
              <a:gd name="connsiteY1" fmla="*/ 6860382 h 6873159"/>
              <a:gd name="connsiteX2" fmla="*/ 4539584 w 5491803"/>
              <a:gd name="connsiteY2" fmla="*/ 6873159 h 6873159"/>
              <a:gd name="connsiteX3" fmla="*/ 5232449 w 5491803"/>
              <a:gd name="connsiteY3" fmla="*/ 0 h 6873159"/>
              <a:gd name="connsiteX4" fmla="*/ 5014 w 5491803"/>
              <a:gd name="connsiteY4" fmla="*/ 1273 h 6873159"/>
              <a:gd name="connsiteX0" fmla="*/ 5014 w 5856614"/>
              <a:gd name="connsiteY0" fmla="*/ 1273 h 6873159"/>
              <a:gd name="connsiteX1" fmla="*/ 0 w 5856614"/>
              <a:gd name="connsiteY1" fmla="*/ 6860382 h 6873159"/>
              <a:gd name="connsiteX2" fmla="*/ 4539584 w 5856614"/>
              <a:gd name="connsiteY2" fmla="*/ 6873159 h 6873159"/>
              <a:gd name="connsiteX3" fmla="*/ 5232449 w 5856614"/>
              <a:gd name="connsiteY3" fmla="*/ 0 h 6873159"/>
              <a:gd name="connsiteX4" fmla="*/ 5014 w 5856614"/>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753492"/>
              <a:gd name="connsiteY0" fmla="*/ 1273 h 6873161"/>
              <a:gd name="connsiteX1" fmla="*/ 0 w 5753492"/>
              <a:gd name="connsiteY1" fmla="*/ 6860382 h 6873161"/>
              <a:gd name="connsiteX2" fmla="*/ 4539584 w 5753492"/>
              <a:gd name="connsiteY2" fmla="*/ 6873159 h 6873161"/>
              <a:gd name="connsiteX3" fmla="*/ 5232449 w 5753492"/>
              <a:gd name="connsiteY3" fmla="*/ 0 h 6873161"/>
              <a:gd name="connsiteX4" fmla="*/ 5014 w 5753492"/>
              <a:gd name="connsiteY4" fmla="*/ 1273 h 6873161"/>
              <a:gd name="connsiteX0" fmla="*/ 5014 w 5491803"/>
              <a:gd name="connsiteY0" fmla="*/ 1273 h 6873159"/>
              <a:gd name="connsiteX1" fmla="*/ 0 w 5491803"/>
              <a:gd name="connsiteY1" fmla="*/ 6860382 h 6873159"/>
              <a:gd name="connsiteX2" fmla="*/ 4539584 w 5491803"/>
              <a:gd name="connsiteY2" fmla="*/ 6873159 h 6873159"/>
              <a:gd name="connsiteX3" fmla="*/ 5232449 w 5491803"/>
              <a:gd name="connsiteY3" fmla="*/ 0 h 6873159"/>
              <a:gd name="connsiteX4" fmla="*/ 5014 w 5491803"/>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194365"/>
              <a:gd name="connsiteY0" fmla="*/ 1273 h 6873159"/>
              <a:gd name="connsiteX1" fmla="*/ 0 w 5194365"/>
              <a:gd name="connsiteY1" fmla="*/ 6860382 h 6873159"/>
              <a:gd name="connsiteX2" fmla="*/ 4539584 w 5194365"/>
              <a:gd name="connsiteY2" fmla="*/ 6873159 h 6873159"/>
              <a:gd name="connsiteX3" fmla="*/ 5194365 w 5194365"/>
              <a:gd name="connsiteY3" fmla="*/ 0 h 6873159"/>
              <a:gd name="connsiteX4" fmla="*/ 5014 w 5194365"/>
              <a:gd name="connsiteY4" fmla="*/ 1273 h 6873159"/>
              <a:gd name="connsiteX0" fmla="*/ 5014 w 5221568"/>
              <a:gd name="connsiteY0" fmla="*/ 5497 h 6877383"/>
              <a:gd name="connsiteX1" fmla="*/ 0 w 5221568"/>
              <a:gd name="connsiteY1" fmla="*/ 6864606 h 6877383"/>
              <a:gd name="connsiteX2" fmla="*/ 4539584 w 5221568"/>
              <a:gd name="connsiteY2" fmla="*/ 6877383 h 6877383"/>
              <a:gd name="connsiteX3" fmla="*/ 5221568 w 5221568"/>
              <a:gd name="connsiteY3" fmla="*/ 0 h 6877383"/>
              <a:gd name="connsiteX4" fmla="*/ 5014 w 5221568"/>
              <a:gd name="connsiteY4" fmla="*/ 5497 h 6877383"/>
              <a:gd name="connsiteX0" fmla="*/ 5014 w 5221568"/>
              <a:gd name="connsiteY0" fmla="*/ 5497 h 6877383"/>
              <a:gd name="connsiteX1" fmla="*/ 0 w 5221568"/>
              <a:gd name="connsiteY1" fmla="*/ 6864606 h 6877383"/>
              <a:gd name="connsiteX2" fmla="*/ 4539584 w 5221568"/>
              <a:gd name="connsiteY2" fmla="*/ 6877383 h 6877383"/>
              <a:gd name="connsiteX3" fmla="*/ 5221568 w 5221568"/>
              <a:gd name="connsiteY3" fmla="*/ 0 h 6877383"/>
              <a:gd name="connsiteX4" fmla="*/ 5014 w 5221568"/>
              <a:gd name="connsiteY4" fmla="*/ 5497 h 6877383"/>
              <a:gd name="connsiteX0" fmla="*/ 5014 w 5221568"/>
              <a:gd name="connsiteY0" fmla="*/ 5497 h 6864606"/>
              <a:gd name="connsiteX1" fmla="*/ 0 w 5221568"/>
              <a:gd name="connsiteY1" fmla="*/ 6864606 h 6864606"/>
              <a:gd name="connsiteX2" fmla="*/ 4485178 w 5221568"/>
              <a:gd name="connsiteY2" fmla="*/ 6835147 h 6864606"/>
              <a:gd name="connsiteX3" fmla="*/ 5221568 w 5221568"/>
              <a:gd name="connsiteY3" fmla="*/ 0 h 6864606"/>
              <a:gd name="connsiteX4" fmla="*/ 5014 w 5221568"/>
              <a:gd name="connsiteY4" fmla="*/ 5497 h 6864606"/>
              <a:gd name="connsiteX0" fmla="*/ 5014 w 5221568"/>
              <a:gd name="connsiteY0" fmla="*/ 5497 h 6864712"/>
              <a:gd name="connsiteX1" fmla="*/ 0 w 5221568"/>
              <a:gd name="connsiteY1" fmla="*/ 6864606 h 6864712"/>
              <a:gd name="connsiteX2" fmla="*/ 4542304 w 5221568"/>
              <a:gd name="connsiteY2" fmla="*/ 6864712 h 6864712"/>
              <a:gd name="connsiteX3" fmla="*/ 5221568 w 5221568"/>
              <a:gd name="connsiteY3" fmla="*/ 0 h 6864712"/>
              <a:gd name="connsiteX4" fmla="*/ 5014 w 5221568"/>
              <a:gd name="connsiteY4" fmla="*/ 5497 h 6864712"/>
              <a:gd name="connsiteX0" fmla="*/ 5014 w 5221568"/>
              <a:gd name="connsiteY0" fmla="*/ 5497 h 6864712"/>
              <a:gd name="connsiteX1" fmla="*/ 0 w 5221568"/>
              <a:gd name="connsiteY1" fmla="*/ 6864606 h 6864712"/>
              <a:gd name="connsiteX2" fmla="*/ 4542304 w 5221568"/>
              <a:gd name="connsiteY2" fmla="*/ 6864712 h 6864712"/>
              <a:gd name="connsiteX3" fmla="*/ 5221568 w 5221568"/>
              <a:gd name="connsiteY3" fmla="*/ 0 h 6864712"/>
              <a:gd name="connsiteX4" fmla="*/ 5014 w 5221568"/>
              <a:gd name="connsiteY4" fmla="*/ 5497 h 6864712"/>
              <a:gd name="connsiteX0" fmla="*/ 5014 w 5221568"/>
              <a:gd name="connsiteY0" fmla="*/ 5497 h 6864712"/>
              <a:gd name="connsiteX1" fmla="*/ 0 w 5221568"/>
              <a:gd name="connsiteY1" fmla="*/ 6864606 h 6864712"/>
              <a:gd name="connsiteX2" fmla="*/ 4542304 w 5221568"/>
              <a:gd name="connsiteY2" fmla="*/ 6864712 h 6864712"/>
              <a:gd name="connsiteX3" fmla="*/ 5221568 w 5221568"/>
              <a:gd name="connsiteY3" fmla="*/ 0 h 6864712"/>
              <a:gd name="connsiteX4" fmla="*/ 5014 w 5221568"/>
              <a:gd name="connsiteY4" fmla="*/ 5497 h 6864712"/>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568" h="6862330">
                <a:moveTo>
                  <a:pt x="5014" y="3115"/>
                </a:moveTo>
                <a:cubicBezTo>
                  <a:pt x="3343" y="2289485"/>
                  <a:pt x="1671" y="4575854"/>
                  <a:pt x="0" y="6862224"/>
                </a:cubicBezTo>
                <a:lnTo>
                  <a:pt x="4542304" y="6862330"/>
                </a:lnTo>
                <a:cubicBezTo>
                  <a:pt x="4657148" y="5704606"/>
                  <a:pt x="5139716" y="828593"/>
                  <a:pt x="5221568" y="0"/>
                </a:cubicBezTo>
                <a:lnTo>
                  <a:pt x="5014" y="31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9000"/>
              </a:lnSpc>
              <a:spcAft>
                <a:spcPts val="600"/>
              </a:spcAft>
            </a:pPr>
            <a:endParaRPr lang="en-GB" sz="2700" dirty="0" err="1"/>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2" y="1937563"/>
            <a:ext cx="5562843" cy="42282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4" name="Title 3">
            <a:extLst>
              <a:ext uri="{FF2B5EF4-FFF2-40B4-BE49-F238E27FC236}">
                <a16:creationId xmlns:a16="http://schemas.microsoft.com/office/drawing/2014/main" id="{C4A991C3-A548-4C92-9AAC-BD05D7B1DD88}"/>
              </a:ext>
            </a:extLst>
          </p:cNvPr>
          <p:cNvSpPr>
            <a:spLocks noGrp="1"/>
          </p:cNvSpPr>
          <p:nvPr>
            <p:ph type="title"/>
          </p:nvPr>
        </p:nvSpPr>
        <p:spPr>
          <a:xfrm>
            <a:off x="719137" y="549276"/>
            <a:ext cx="6840000" cy="1388288"/>
          </a:xfrm>
        </p:spPr>
        <p:txBody>
          <a:bodyPr/>
          <a:lstStyle/>
          <a:p>
            <a:r>
              <a:rPr lang="en-GB"/>
              <a:t>Click to edit Master title style</a:t>
            </a:r>
            <a:endParaRPr lang="en-GB" dirty="0"/>
          </a:p>
        </p:txBody>
      </p:sp>
      <p:sp>
        <p:nvSpPr>
          <p:cNvPr id="13" name="Text Placeholder 12">
            <a:extLst>
              <a:ext uri="{FF2B5EF4-FFF2-40B4-BE49-F238E27FC236}">
                <a16:creationId xmlns:a16="http://schemas.microsoft.com/office/drawing/2014/main" id="{94819B59-D2E9-4E57-A2DF-25C73FA0B4F6}"/>
              </a:ext>
            </a:extLst>
          </p:cNvPr>
          <p:cNvSpPr>
            <a:spLocks noGrp="1"/>
          </p:cNvSpPr>
          <p:nvPr>
            <p:ph type="body" sz="quarter" idx="13"/>
          </p:nvPr>
        </p:nvSpPr>
        <p:spPr>
          <a:xfrm>
            <a:off x="7877175" y="3429000"/>
            <a:ext cx="3960813" cy="2736850"/>
          </a:xfrm>
        </p:spPr>
        <p:txBody>
          <a:bodyPr anchor="b" anchorCtr="0"/>
          <a:lstStyle>
            <a:lvl1pPr>
              <a:lnSpc>
                <a:spcPct val="90000"/>
              </a:lnSpc>
              <a:defRPr sz="2800">
                <a:solidFill>
                  <a:schemeClr val="bg1"/>
                </a:solidFill>
              </a:defRPr>
            </a:lvl1pPr>
            <a:lvl2pPr>
              <a:defRPr sz="1800" b="0">
                <a:solidFill>
                  <a:schemeClr val="bg1"/>
                </a:solidFill>
              </a:defRPr>
            </a:lvl2pPr>
            <a:lvl3pPr marL="265113" indent="-265113">
              <a:buClr>
                <a:schemeClr val="bg1"/>
              </a:buClr>
              <a:defRPr sz="1800">
                <a:solidFill>
                  <a:schemeClr val="bg1"/>
                </a:solidFill>
              </a:defRPr>
            </a:lvl3pPr>
            <a:lvl4pPr marL="536575" indent="-271463">
              <a:buClr>
                <a:schemeClr val="bg1"/>
              </a:buClr>
              <a:defRPr sz="1800">
                <a:solidFill>
                  <a:schemeClr val="bg1"/>
                </a:solidFill>
              </a:defRPr>
            </a:lvl4pPr>
            <a:lvl5pPr marL="808038" indent="-271463">
              <a:buClr>
                <a:schemeClr val="bg1"/>
              </a:buClr>
              <a:defRPr sz="1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Box 11">
            <a:extLst>
              <a:ext uri="{FF2B5EF4-FFF2-40B4-BE49-F238E27FC236}">
                <a16:creationId xmlns:a16="http://schemas.microsoft.com/office/drawing/2014/main" id="{B28ECA07-26D7-482B-AEC1-994553F7C589}"/>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7943753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a:xfrm>
            <a:off x="1260474" y="549276"/>
            <a:ext cx="7200000" cy="5616574"/>
          </a:xfrm>
        </p:spPr>
        <p:txBody>
          <a:bodyPr/>
          <a:lstStyle>
            <a:lvl1pPr>
              <a:lnSpc>
                <a:spcPct val="90000"/>
              </a:lnSpc>
              <a:defRPr sz="5000" b="1"/>
            </a:lvl1pPr>
            <a:lvl2pPr>
              <a:defRPr sz="3500" b="1"/>
            </a:lvl2pPr>
            <a:lvl3pPr>
              <a:defRPr sz="3500" b="1"/>
            </a:lvl3pPr>
            <a:lvl4pPr>
              <a:defRPr sz="3500" b="1"/>
            </a:lvl4pPr>
            <a:lvl5pPr>
              <a:defRPr sz="3500" b="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a:xfrm>
            <a:off x="2035310" y="6480000"/>
            <a:ext cx="1092901" cy="252000"/>
          </a:xfrm>
          <a:prstGeom prst="rect">
            <a:avLst/>
          </a:prstGeom>
        </p:spPr>
        <p:txBody>
          <a:bodyPr/>
          <a:lstStyle/>
          <a:p>
            <a:r>
              <a:rPr lang="en-GB"/>
              <a:t>March 2020</a:t>
            </a:r>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r>
              <a:rPr lang="en-GB"/>
              <a:t>Girlguiding's Strategy - Today, tomorrow, together</a:t>
            </a:r>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0" name="TextBox 9">
            <a:extLst>
              <a:ext uri="{FF2B5EF4-FFF2-40B4-BE49-F238E27FC236}">
                <a16:creationId xmlns:a16="http://schemas.microsoft.com/office/drawing/2014/main" id="{B8259DD9-4488-4452-8BD5-DEF1FF4AF3C7}"/>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700509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711336" y="3060000"/>
            <a:ext cx="10485302" cy="3321751"/>
          </a:xfrm>
        </p:spPr>
        <p:txBody>
          <a:bodyPr anchor="t"/>
          <a:lstStyle>
            <a:lvl1pPr algn="ctr">
              <a:defRPr sz="1120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302902064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6545-9B2E-4764-A022-888A91DAF84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AFA03AE-FF70-4538-A0FF-EB7913B07310}"/>
              </a:ext>
            </a:extLst>
          </p:cNvPr>
          <p:cNvSpPr>
            <a:spLocks noGrp="1"/>
          </p:cNvSpPr>
          <p:nvPr>
            <p:ph type="dt" sz="half" idx="10"/>
          </p:nvPr>
        </p:nvSpPr>
        <p:spPr/>
        <p:txBody>
          <a:bodyPr/>
          <a:lstStyle/>
          <a:p>
            <a:r>
              <a:rPr lang="en-GB"/>
              <a:t>March 2020</a:t>
            </a:r>
          </a:p>
        </p:txBody>
      </p:sp>
      <p:sp>
        <p:nvSpPr>
          <p:cNvPr id="4" name="Footer Placeholder 3">
            <a:extLst>
              <a:ext uri="{FF2B5EF4-FFF2-40B4-BE49-F238E27FC236}">
                <a16:creationId xmlns:a16="http://schemas.microsoft.com/office/drawing/2014/main" id="{939B89C0-EFCD-469D-80D2-C8BAB3FE7DDB}"/>
              </a:ext>
            </a:extLst>
          </p:cNvPr>
          <p:cNvSpPr>
            <a:spLocks noGrp="1"/>
          </p:cNvSpPr>
          <p:nvPr>
            <p:ph type="ftr" sz="quarter" idx="11"/>
          </p:nvPr>
        </p:nvSpPr>
        <p:spPr/>
        <p:txBody>
          <a:bodyPr/>
          <a:lstStyle/>
          <a:p>
            <a:r>
              <a:rPr lang="en-GB"/>
              <a:t>Girlguiding's Strategy - Today, tomorrow, together</a:t>
            </a:r>
          </a:p>
        </p:txBody>
      </p:sp>
      <p:sp>
        <p:nvSpPr>
          <p:cNvPr id="5" name="Slide Number Placeholder 4">
            <a:extLst>
              <a:ext uri="{FF2B5EF4-FFF2-40B4-BE49-F238E27FC236}">
                <a16:creationId xmlns:a16="http://schemas.microsoft.com/office/drawing/2014/main" id="{CECE2CE6-30A6-4253-93C4-F8DB52673628}"/>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7" name="TextBox 6">
            <a:extLst>
              <a:ext uri="{FF2B5EF4-FFF2-40B4-BE49-F238E27FC236}">
                <a16:creationId xmlns:a16="http://schemas.microsoft.com/office/drawing/2014/main" id="{52B28B49-16B2-46E5-B1D5-FBCF9F08A48F}"/>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8" name="TextBox 7">
            <a:extLst>
              <a:ext uri="{FF2B5EF4-FFF2-40B4-BE49-F238E27FC236}">
                <a16:creationId xmlns:a16="http://schemas.microsoft.com/office/drawing/2014/main" id="{7251039F-F9B6-40B1-8148-D06B1B82ECC1}"/>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9" name="TextBox 8">
            <a:extLst>
              <a:ext uri="{FF2B5EF4-FFF2-40B4-BE49-F238E27FC236}">
                <a16:creationId xmlns:a16="http://schemas.microsoft.com/office/drawing/2014/main" id="{456CB396-7027-474B-93D5-B09292765CB9}"/>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4361679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FF9A0F-791F-4903-91C9-169BF18EDB13}"/>
              </a:ext>
            </a:extLst>
          </p:cNvPr>
          <p:cNvSpPr>
            <a:spLocks noGrp="1"/>
          </p:cNvSpPr>
          <p:nvPr>
            <p:ph type="dt" sz="half" idx="10"/>
          </p:nvPr>
        </p:nvSpPr>
        <p:spPr/>
        <p:txBody>
          <a:bodyPr/>
          <a:lstStyle/>
          <a:p>
            <a:r>
              <a:rPr lang="en-GB"/>
              <a:t>March 2020</a:t>
            </a:r>
          </a:p>
        </p:txBody>
      </p:sp>
      <p:sp>
        <p:nvSpPr>
          <p:cNvPr id="3" name="Footer Placeholder 2">
            <a:extLst>
              <a:ext uri="{FF2B5EF4-FFF2-40B4-BE49-F238E27FC236}">
                <a16:creationId xmlns:a16="http://schemas.microsoft.com/office/drawing/2014/main" id="{A5C4A1F5-BBC5-49C7-823B-B2F083CA0CE1}"/>
              </a:ext>
            </a:extLst>
          </p:cNvPr>
          <p:cNvSpPr>
            <a:spLocks noGrp="1"/>
          </p:cNvSpPr>
          <p:nvPr>
            <p:ph type="ftr" sz="quarter" idx="11"/>
          </p:nvPr>
        </p:nvSpPr>
        <p:spPr/>
        <p:txBody>
          <a:bodyPr/>
          <a:lstStyle/>
          <a:p>
            <a:r>
              <a:rPr lang="en-GB"/>
              <a:t>Girlguiding's Strategy - Today, tomorrow, together</a:t>
            </a:r>
          </a:p>
        </p:txBody>
      </p:sp>
      <p:sp>
        <p:nvSpPr>
          <p:cNvPr id="4" name="Slide Number Placeholder 3">
            <a:extLst>
              <a:ext uri="{FF2B5EF4-FFF2-40B4-BE49-F238E27FC236}">
                <a16:creationId xmlns:a16="http://schemas.microsoft.com/office/drawing/2014/main" id="{C7547F80-871F-4B64-971F-073F53C07161}"/>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6" name="TextBox 5">
            <a:extLst>
              <a:ext uri="{FF2B5EF4-FFF2-40B4-BE49-F238E27FC236}">
                <a16:creationId xmlns:a16="http://schemas.microsoft.com/office/drawing/2014/main" id="{BB735C7C-9941-4F53-A5A6-1648E6B859B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7" name="TextBox 6">
            <a:extLst>
              <a:ext uri="{FF2B5EF4-FFF2-40B4-BE49-F238E27FC236}">
                <a16:creationId xmlns:a16="http://schemas.microsoft.com/office/drawing/2014/main" id="{42A2AA7B-D5AD-41B2-AA3A-0C5D13676A18}"/>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8" name="TextBox 7">
            <a:extLst>
              <a:ext uri="{FF2B5EF4-FFF2-40B4-BE49-F238E27FC236}">
                <a16:creationId xmlns:a16="http://schemas.microsoft.com/office/drawing/2014/main" id="{1F8B32D2-6464-4A89-BAA0-78E900C40216}"/>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6771268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5C4C03F-6E1B-49F1-A1EB-834155268DDF}"/>
              </a:ext>
            </a:extLst>
          </p:cNvPr>
          <p:cNvSpPr>
            <a:spLocks noGrp="1"/>
          </p:cNvSpPr>
          <p:nvPr>
            <p:ph type="pic" sz="quarter" idx="13"/>
          </p:nvPr>
        </p:nvSpPr>
        <p:spPr>
          <a:xfrm>
            <a:off x="4212001" y="0"/>
            <a:ext cx="7984707" cy="685800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chemeClr val="bg1">
              <a:lumMod val="65000"/>
            </a:schemeClr>
          </a:solidFill>
          <a:ln>
            <a:noFill/>
          </a:ln>
        </p:spPr>
        <p:txBody>
          <a:bodyPr/>
          <a:lstStyle>
            <a:lvl1pPr algn="ctr">
              <a:defRPr sz="1200"/>
            </a:lvl1pPr>
          </a:lstStyle>
          <a:p>
            <a:r>
              <a:rPr lang="en-GB"/>
              <a:t>Click icon to add picture</a:t>
            </a:r>
          </a:p>
        </p:txBody>
      </p:sp>
      <p:sp>
        <p:nvSpPr>
          <p:cNvPr id="2" name="Title 1">
            <a:extLst>
              <a:ext uri="{FF2B5EF4-FFF2-40B4-BE49-F238E27FC236}">
                <a16:creationId xmlns:a16="http://schemas.microsoft.com/office/drawing/2014/main" id="{D89CC889-5A32-40BC-BF1F-BEA83A7FED1B}"/>
              </a:ext>
            </a:extLst>
          </p:cNvPr>
          <p:cNvSpPr>
            <a:spLocks noGrp="1"/>
          </p:cNvSpPr>
          <p:nvPr>
            <p:ph type="ctrTitle"/>
          </p:nvPr>
        </p:nvSpPr>
        <p:spPr>
          <a:xfrm>
            <a:off x="719138" y="1961228"/>
            <a:ext cx="3780000" cy="2520000"/>
          </a:xfrm>
        </p:spPr>
        <p:txBody>
          <a:bodyPr anchor="b"/>
          <a:lstStyle>
            <a:lvl1pPr algn="l">
              <a:defRPr sz="40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5CF544FD-D446-4E0E-9469-259BFBFC0327}"/>
              </a:ext>
            </a:extLst>
          </p:cNvPr>
          <p:cNvSpPr>
            <a:spLocks noGrp="1"/>
          </p:cNvSpPr>
          <p:nvPr>
            <p:ph type="subTitle" idx="1"/>
          </p:nvPr>
        </p:nvSpPr>
        <p:spPr>
          <a:xfrm>
            <a:off x="719138" y="4680001"/>
            <a:ext cx="3600000" cy="1485850"/>
          </a:xfrm>
        </p:spPr>
        <p:txBody>
          <a:bodyPr/>
          <a:lstStyle>
            <a:lvl1pPr marL="0" indent="0" algn="l">
              <a:lnSpc>
                <a:spcPct val="9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a:extLst>
              <a:ext uri="{FF2B5EF4-FFF2-40B4-BE49-F238E27FC236}">
                <a16:creationId xmlns:a16="http://schemas.microsoft.com/office/drawing/2014/main" id="{836505B2-BE81-40E4-9090-4CA5F54F517F}"/>
              </a:ext>
            </a:extLst>
          </p:cNvPr>
          <p:cNvSpPr>
            <a:spLocks noGrp="1"/>
          </p:cNvSpPr>
          <p:nvPr>
            <p:ph type="dt" sz="half" idx="10"/>
          </p:nvPr>
        </p:nvSpPr>
        <p:spPr/>
        <p:txBody>
          <a:bodyPr/>
          <a:lstStyle/>
          <a:p>
            <a:r>
              <a:rPr lang="en-GB"/>
              <a:t>March 2020</a:t>
            </a:r>
          </a:p>
        </p:txBody>
      </p:sp>
      <p:sp>
        <p:nvSpPr>
          <p:cNvPr id="7" name="TextBox 6">
            <a:extLst>
              <a:ext uri="{FF2B5EF4-FFF2-40B4-BE49-F238E27FC236}">
                <a16:creationId xmlns:a16="http://schemas.microsoft.com/office/drawing/2014/main" id="{3846623D-A6F0-4845-A6F5-37AF74642183}"/>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8" name="TextBox 7">
            <a:extLst>
              <a:ext uri="{FF2B5EF4-FFF2-40B4-BE49-F238E27FC236}">
                <a16:creationId xmlns:a16="http://schemas.microsoft.com/office/drawing/2014/main" id="{7A7F966E-1F0E-422A-8695-54F1CD123FD9}"/>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17535805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C889-5A32-40BC-BF1F-BEA83A7FED1B}"/>
              </a:ext>
            </a:extLst>
          </p:cNvPr>
          <p:cNvSpPr>
            <a:spLocks noGrp="1"/>
          </p:cNvSpPr>
          <p:nvPr>
            <p:ph type="ctrTitle"/>
          </p:nvPr>
        </p:nvSpPr>
        <p:spPr>
          <a:xfrm>
            <a:off x="2520000" y="1961228"/>
            <a:ext cx="7200000" cy="2520000"/>
          </a:xfrm>
        </p:spPr>
        <p:txBody>
          <a:bodyPr anchor="b"/>
          <a:lstStyle>
            <a:lvl1pPr algn="l">
              <a:defRPr sz="4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5CF544FD-D446-4E0E-9469-259BFBFC0327}"/>
              </a:ext>
            </a:extLst>
          </p:cNvPr>
          <p:cNvSpPr>
            <a:spLocks noGrp="1"/>
          </p:cNvSpPr>
          <p:nvPr>
            <p:ph type="subTitle" idx="1"/>
          </p:nvPr>
        </p:nvSpPr>
        <p:spPr>
          <a:xfrm>
            <a:off x="2520000" y="4680001"/>
            <a:ext cx="7200000" cy="1485850"/>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a:extLst>
              <a:ext uri="{FF2B5EF4-FFF2-40B4-BE49-F238E27FC236}">
                <a16:creationId xmlns:a16="http://schemas.microsoft.com/office/drawing/2014/main" id="{836505B2-BE81-40E4-9090-4CA5F54F517F}"/>
              </a:ext>
            </a:extLst>
          </p:cNvPr>
          <p:cNvSpPr>
            <a:spLocks noGrp="1"/>
          </p:cNvSpPr>
          <p:nvPr>
            <p:ph type="dt" sz="half" idx="10"/>
          </p:nvPr>
        </p:nvSpPr>
        <p:spPr/>
        <p:txBody>
          <a:bodyPr/>
          <a:lstStyle>
            <a:lvl1pPr>
              <a:defRPr>
                <a:solidFill>
                  <a:schemeClr val="bg1"/>
                </a:solidFill>
              </a:defRPr>
            </a:lvl1pPr>
          </a:lstStyle>
          <a:p>
            <a:r>
              <a:rPr lang="en-GB"/>
              <a:t>March 2020</a:t>
            </a:r>
          </a:p>
        </p:txBody>
      </p:sp>
      <p:sp>
        <p:nvSpPr>
          <p:cNvPr id="7" name="TextBox 6">
            <a:extLst>
              <a:ext uri="{FF2B5EF4-FFF2-40B4-BE49-F238E27FC236}">
                <a16:creationId xmlns:a16="http://schemas.microsoft.com/office/drawing/2014/main" id="{3846623D-A6F0-4845-A6F5-37AF74642183}"/>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8" name="TextBox 7">
            <a:extLst>
              <a:ext uri="{FF2B5EF4-FFF2-40B4-BE49-F238E27FC236}">
                <a16:creationId xmlns:a16="http://schemas.microsoft.com/office/drawing/2014/main" id="{7A7F966E-1F0E-422A-8695-54F1CD123FD9}"/>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sp>
        <p:nvSpPr>
          <p:cNvPr id="9" name="Slide Number Placeholder 5">
            <a:extLst>
              <a:ext uri="{FF2B5EF4-FFF2-40B4-BE49-F238E27FC236}">
                <a16:creationId xmlns:a16="http://schemas.microsoft.com/office/drawing/2014/main" id="{0147E3BC-C555-4E38-9856-77B640B857D5}"/>
              </a:ext>
            </a:extLst>
          </p:cNvPr>
          <p:cNvSpPr>
            <a:spLocks noGrp="1"/>
          </p:cNvSpPr>
          <p:nvPr>
            <p:ph type="sldNum" sz="quarter" idx="4"/>
          </p:nvPr>
        </p:nvSpPr>
        <p:spPr>
          <a:xfrm>
            <a:off x="11363638" y="6480000"/>
            <a:ext cx="468000" cy="252000"/>
          </a:xfrm>
          <a:prstGeom prst="rect">
            <a:avLst/>
          </a:prstGeom>
        </p:spPr>
        <p:txBody>
          <a:bodyPr vert="horz" lIns="0" tIns="0" rIns="0" bIns="0" rtlCol="0" anchor="t" anchorCtr="0"/>
          <a:lstStyle>
            <a:lvl1pPr algn="r">
              <a:defRPr sz="1000">
                <a:solidFill>
                  <a:schemeClr val="bg1"/>
                </a:solidFill>
              </a:defRPr>
            </a:lvl1pPr>
          </a:lstStyle>
          <a:p>
            <a:fld id="{77B4E890-4037-4BA2-80F1-97DCCF92DF8A}" type="slidenum">
              <a:rPr lang="en-GB" smtClean="0"/>
              <a:pPr/>
              <a:t>‹#›</a:t>
            </a:fld>
            <a:endParaRPr lang="en-GB" dirty="0"/>
          </a:p>
        </p:txBody>
      </p:sp>
    </p:spTree>
    <p:extLst>
      <p:ext uri="{BB962C8B-B14F-4D97-AF65-F5344CB8AC3E}">
        <p14:creationId xmlns:p14="http://schemas.microsoft.com/office/powerpoint/2010/main" val="41567010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C7D9FDD-9D7B-42F7-9693-3C37CB8C5A64}"/>
              </a:ext>
            </a:extLst>
          </p:cNvPr>
          <p:cNvSpPr/>
          <p:nvPr userDrawn="1"/>
        </p:nvSpPr>
        <p:spPr>
          <a:xfrm>
            <a:off x="4211002" y="-1272"/>
            <a:ext cx="7986357" cy="6860546"/>
          </a:xfrm>
          <a:custGeom>
            <a:avLst/>
            <a:gdLst>
              <a:gd name="connsiteX0" fmla="*/ 1052623 w 5146158"/>
              <a:gd name="connsiteY0" fmla="*/ 0 h 6868633"/>
              <a:gd name="connsiteX1" fmla="*/ 0 w 5146158"/>
              <a:gd name="connsiteY1" fmla="*/ 6868633 h 6868633"/>
              <a:gd name="connsiteX2" fmla="*/ 5146158 w 5146158"/>
              <a:gd name="connsiteY2" fmla="*/ 6847367 h 6868633"/>
              <a:gd name="connsiteX3" fmla="*/ 5146158 w 5146158"/>
              <a:gd name="connsiteY3" fmla="*/ 10633 h 6868633"/>
              <a:gd name="connsiteX4" fmla="*/ 1052623 w 5146158"/>
              <a:gd name="connsiteY4" fmla="*/ 0 h 6868633"/>
              <a:gd name="connsiteX0" fmla="*/ 1052623 w 5146158"/>
              <a:gd name="connsiteY0" fmla="*/ 0 h 6868633"/>
              <a:gd name="connsiteX1" fmla="*/ 0 w 5146158"/>
              <a:gd name="connsiteY1" fmla="*/ 6868633 h 6868633"/>
              <a:gd name="connsiteX2" fmla="*/ 5146158 w 5146158"/>
              <a:gd name="connsiteY2" fmla="*/ 6847367 h 6868633"/>
              <a:gd name="connsiteX3" fmla="*/ 5074721 w 5146158"/>
              <a:gd name="connsiteY3" fmla="*/ 41589 h 6868633"/>
              <a:gd name="connsiteX4" fmla="*/ 1052623 w 5146158"/>
              <a:gd name="connsiteY4" fmla="*/ 0 h 6868633"/>
              <a:gd name="connsiteX0" fmla="*/ 1052623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52623 w 5146158"/>
              <a:gd name="connsiteY4" fmla="*/ 1273 h 6869906"/>
              <a:gd name="connsiteX0" fmla="*/ 1074054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74054 w 5146158"/>
              <a:gd name="connsiteY4" fmla="*/ 1273 h 6869906"/>
              <a:gd name="connsiteX0" fmla="*/ 1045479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45479 w 5146158"/>
              <a:gd name="connsiteY4" fmla="*/ 1273 h 6869906"/>
              <a:gd name="connsiteX0" fmla="*/ 995473 w 5096152"/>
              <a:gd name="connsiteY0" fmla="*/ 1273 h 6850856"/>
              <a:gd name="connsiteX1" fmla="*/ 0 w 5096152"/>
              <a:gd name="connsiteY1" fmla="*/ 6850856 h 6850856"/>
              <a:gd name="connsiteX2" fmla="*/ 5096152 w 5096152"/>
              <a:gd name="connsiteY2" fmla="*/ 6848640 h 6850856"/>
              <a:gd name="connsiteX3" fmla="*/ 5086628 w 5096152"/>
              <a:gd name="connsiteY3" fmla="*/ 0 h 6850856"/>
              <a:gd name="connsiteX4" fmla="*/ 995473 w 5096152"/>
              <a:gd name="connsiteY4" fmla="*/ 1273 h 6850856"/>
              <a:gd name="connsiteX0" fmla="*/ 1055004 w 5155683"/>
              <a:gd name="connsiteY0" fmla="*/ 1273 h 6860381"/>
              <a:gd name="connsiteX1" fmla="*/ 0 w 5155683"/>
              <a:gd name="connsiteY1" fmla="*/ 6860381 h 6860381"/>
              <a:gd name="connsiteX2" fmla="*/ 5155683 w 5155683"/>
              <a:gd name="connsiteY2" fmla="*/ 6848640 h 6860381"/>
              <a:gd name="connsiteX3" fmla="*/ 5146159 w 5155683"/>
              <a:gd name="connsiteY3" fmla="*/ 0 h 6860381"/>
              <a:gd name="connsiteX4" fmla="*/ 1055004 w 5155683"/>
              <a:gd name="connsiteY4" fmla="*/ 1273 h 6860381"/>
              <a:gd name="connsiteX0" fmla="*/ 1055004 w 5146266"/>
              <a:gd name="connsiteY0" fmla="*/ 1273 h 6860381"/>
              <a:gd name="connsiteX1" fmla="*/ 0 w 5146266"/>
              <a:gd name="connsiteY1" fmla="*/ 6860381 h 6860381"/>
              <a:gd name="connsiteX2" fmla="*/ 5084245 w 5146266"/>
              <a:gd name="connsiteY2" fmla="*/ 6810540 h 6860381"/>
              <a:gd name="connsiteX3" fmla="*/ 5146159 w 5146266"/>
              <a:gd name="connsiteY3" fmla="*/ 0 h 6860381"/>
              <a:gd name="connsiteX4" fmla="*/ 1055004 w 5146266"/>
              <a:gd name="connsiteY4" fmla="*/ 1273 h 6860381"/>
              <a:gd name="connsiteX0" fmla="*/ 1055004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1055004 w 5146866"/>
              <a:gd name="connsiteY4" fmla="*/ 1273 h 6860546"/>
              <a:gd name="connsiteX0" fmla="*/ 682316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682316 w 5146866"/>
              <a:gd name="connsiteY4" fmla="*/ 1273 h 6860546"/>
              <a:gd name="connsiteX0" fmla="*/ 660845 w 5125395"/>
              <a:gd name="connsiteY0" fmla="*/ 1273 h 6860546"/>
              <a:gd name="connsiteX1" fmla="*/ 0 w 5125395"/>
              <a:gd name="connsiteY1" fmla="*/ 6855619 h 6860546"/>
              <a:gd name="connsiteX2" fmla="*/ 5122305 w 5125395"/>
              <a:gd name="connsiteY2" fmla="*/ 6860546 h 6860546"/>
              <a:gd name="connsiteX3" fmla="*/ 5124688 w 5125395"/>
              <a:gd name="connsiteY3" fmla="*/ 0 h 6860546"/>
              <a:gd name="connsiteX4" fmla="*/ 660845 w 5125395"/>
              <a:gd name="connsiteY4" fmla="*/ 1273 h 6860546"/>
              <a:gd name="connsiteX0" fmla="*/ 679249 w 5143799"/>
              <a:gd name="connsiteY0" fmla="*/ 1273 h 6860546"/>
              <a:gd name="connsiteX1" fmla="*/ 0 w 5143799"/>
              <a:gd name="connsiteY1" fmla="*/ 6855619 h 6860546"/>
              <a:gd name="connsiteX2" fmla="*/ 5140709 w 5143799"/>
              <a:gd name="connsiteY2" fmla="*/ 6860546 h 6860546"/>
              <a:gd name="connsiteX3" fmla="*/ 5143092 w 5143799"/>
              <a:gd name="connsiteY3" fmla="*/ 0 h 6860546"/>
              <a:gd name="connsiteX4" fmla="*/ 679249 w 5143799"/>
              <a:gd name="connsiteY4" fmla="*/ 1273 h 6860546"/>
              <a:gd name="connsiteX0" fmla="*/ 663912 w 5128462"/>
              <a:gd name="connsiteY0" fmla="*/ 1273 h 6860546"/>
              <a:gd name="connsiteX1" fmla="*/ 0 w 5128462"/>
              <a:gd name="connsiteY1" fmla="*/ 6853238 h 6860546"/>
              <a:gd name="connsiteX2" fmla="*/ 5125372 w 5128462"/>
              <a:gd name="connsiteY2" fmla="*/ 6860546 h 6860546"/>
              <a:gd name="connsiteX3" fmla="*/ 5127755 w 5128462"/>
              <a:gd name="connsiteY3" fmla="*/ 0 h 6860546"/>
              <a:gd name="connsiteX4" fmla="*/ 663912 w 5128462"/>
              <a:gd name="connsiteY4" fmla="*/ 1273 h 6860546"/>
              <a:gd name="connsiteX0" fmla="*/ 679249 w 5143799"/>
              <a:gd name="connsiteY0" fmla="*/ 1273 h 6860546"/>
              <a:gd name="connsiteX1" fmla="*/ 0 w 5143799"/>
              <a:gd name="connsiteY1" fmla="*/ 6858001 h 6860546"/>
              <a:gd name="connsiteX2" fmla="*/ 5140709 w 5143799"/>
              <a:gd name="connsiteY2" fmla="*/ 6860546 h 6860546"/>
              <a:gd name="connsiteX3" fmla="*/ 5143092 w 5143799"/>
              <a:gd name="connsiteY3" fmla="*/ 0 h 6860546"/>
              <a:gd name="connsiteX4" fmla="*/ 679249 w 5143799"/>
              <a:gd name="connsiteY4" fmla="*/ 1273 h 6860546"/>
              <a:gd name="connsiteX0" fmla="*/ 679249 w 5143799"/>
              <a:gd name="connsiteY0" fmla="*/ 1273 h 6860546"/>
              <a:gd name="connsiteX1" fmla="*/ 0 w 5143799"/>
              <a:gd name="connsiteY1" fmla="*/ 6860382 h 6860546"/>
              <a:gd name="connsiteX2" fmla="*/ 5140709 w 5143799"/>
              <a:gd name="connsiteY2" fmla="*/ 6860546 h 6860546"/>
              <a:gd name="connsiteX3" fmla="*/ 5143092 w 5143799"/>
              <a:gd name="connsiteY3" fmla="*/ 0 h 6860546"/>
              <a:gd name="connsiteX4" fmla="*/ 679249 w 5143799"/>
              <a:gd name="connsiteY4" fmla="*/ 1273 h 686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799" h="6860546">
                <a:moveTo>
                  <a:pt x="679249" y="1273"/>
                </a:moveTo>
                <a:lnTo>
                  <a:pt x="0" y="6860382"/>
                </a:lnTo>
                <a:lnTo>
                  <a:pt x="5140709" y="6860546"/>
                </a:lnTo>
                <a:cubicBezTo>
                  <a:pt x="5137534" y="4577666"/>
                  <a:pt x="5146267" y="2282880"/>
                  <a:pt x="5143092" y="0"/>
                </a:cubicBezTo>
                <a:lnTo>
                  <a:pt x="679249" y="1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9000"/>
              </a:lnSpc>
              <a:spcAft>
                <a:spcPts val="600"/>
              </a:spcAft>
            </a:pPr>
            <a:endParaRPr lang="en-GB" sz="2700" dirty="0" err="1"/>
          </a:p>
        </p:txBody>
      </p:sp>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719138" y="549275"/>
            <a:ext cx="3928713" cy="5616575"/>
          </a:xfrm>
        </p:spPr>
        <p:txBody>
          <a:bodyPr anchor="t"/>
          <a:lstStyle>
            <a:lvl1pPr>
              <a:defRPr sz="4000">
                <a:solidFill>
                  <a:schemeClr val="bg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4D196D97-7456-4438-994D-EC051F59F751}"/>
              </a:ext>
            </a:extLst>
          </p:cNvPr>
          <p:cNvSpPr>
            <a:spLocks noGrp="1"/>
          </p:cNvSpPr>
          <p:nvPr>
            <p:ph type="body" idx="1"/>
          </p:nvPr>
        </p:nvSpPr>
        <p:spPr>
          <a:xfrm>
            <a:off x="5580000" y="1936800"/>
            <a:ext cx="5616638" cy="4229050"/>
          </a:xfrm>
        </p:spPr>
        <p:txBody>
          <a:bodyPr/>
          <a:lstStyle>
            <a:lvl1pPr marL="0" indent="0">
              <a:spcBef>
                <a:spcPts val="0"/>
              </a:spcBef>
              <a:spcAft>
                <a:spcPts val="600"/>
              </a:spcAft>
              <a:buNone/>
              <a:defRPr sz="27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bg1"/>
                </a:solidFill>
              </a:defRPr>
            </a:lvl1pPr>
          </a:lstStyle>
          <a:p>
            <a:r>
              <a:rPr lang="en-GB"/>
              <a:t>March 2020</a:t>
            </a:r>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spTree>
    <p:extLst>
      <p:ext uri="{BB962C8B-B14F-4D97-AF65-F5344CB8AC3E}">
        <p14:creationId xmlns:p14="http://schemas.microsoft.com/office/powerpoint/2010/main" val="11506535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Image">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3818EA30-2B11-42B1-91AD-5F526313797C}"/>
              </a:ext>
            </a:extLst>
          </p:cNvPr>
          <p:cNvSpPr>
            <a:spLocks noGrp="1"/>
          </p:cNvSpPr>
          <p:nvPr>
            <p:ph type="pic" sz="quarter" idx="13"/>
          </p:nvPr>
        </p:nvSpPr>
        <p:spPr>
          <a:xfrm>
            <a:off x="4212001" y="0"/>
            <a:ext cx="7984707" cy="685800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chemeClr val="bg1">
              <a:lumMod val="65000"/>
            </a:schemeClr>
          </a:solidFill>
          <a:ln>
            <a:noFill/>
          </a:ln>
        </p:spPr>
        <p:txBody>
          <a:bodyPr/>
          <a:lstStyle>
            <a:lvl1pPr algn="ctr">
              <a:defRPr sz="1200"/>
            </a:lvl1pPr>
          </a:lstStyle>
          <a:p>
            <a:r>
              <a:rPr lang="en-GB"/>
              <a:t>Click icon to add picture</a:t>
            </a:r>
          </a:p>
        </p:txBody>
      </p:sp>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720001" y="549275"/>
            <a:ext cx="3927850" cy="5616575"/>
          </a:xfrm>
        </p:spPr>
        <p:txBody>
          <a:bodyPr anchor="t"/>
          <a:lstStyle>
            <a:lvl1pPr>
              <a:defRPr sz="4000">
                <a:solidFill>
                  <a:schemeClr val="bg2"/>
                </a:solidFill>
              </a:defRPr>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tx1"/>
                </a:solidFill>
              </a:defRPr>
            </a:lvl1pPr>
          </a:lstStyle>
          <a:p>
            <a:r>
              <a:rPr lang="en-GB"/>
              <a:t>March 2020</a:t>
            </a:r>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tx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tx1"/>
                </a:solidFill>
                <a:sym typeface="Symbol" panose="05050102010706020507" pitchFamily="18" charset="2"/>
              </a:rPr>
              <a:t></a:t>
            </a:r>
            <a:endParaRPr lang="en-GB" sz="1000" dirty="0">
              <a:solidFill>
                <a:schemeClr val="tx1"/>
              </a:solidFill>
            </a:endParaRPr>
          </a:p>
        </p:txBody>
      </p:sp>
    </p:spTree>
    <p:extLst>
      <p:ext uri="{BB962C8B-B14F-4D97-AF65-F5344CB8AC3E}">
        <p14:creationId xmlns:p14="http://schemas.microsoft.com/office/powerpoint/2010/main" val="28587649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_Simp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1620000" y="549275"/>
            <a:ext cx="9576638" cy="2193925"/>
          </a:xfrm>
        </p:spPr>
        <p:txBody>
          <a:bodyPr anchor="b"/>
          <a:lstStyle>
            <a:lvl1pPr>
              <a:defRPr sz="4000">
                <a:solidFill>
                  <a:schemeClr val="bg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4D196D97-7456-4438-994D-EC051F59F751}"/>
              </a:ext>
            </a:extLst>
          </p:cNvPr>
          <p:cNvSpPr>
            <a:spLocks noGrp="1"/>
          </p:cNvSpPr>
          <p:nvPr>
            <p:ph type="body" idx="1"/>
          </p:nvPr>
        </p:nvSpPr>
        <p:spPr>
          <a:xfrm>
            <a:off x="1620000" y="2869324"/>
            <a:ext cx="9576638" cy="3296526"/>
          </a:xfrm>
        </p:spPr>
        <p:txBody>
          <a:bodyPr/>
          <a:lstStyle>
            <a:lvl1pPr marL="0" indent="0">
              <a:spcBef>
                <a:spcPts val="0"/>
              </a:spcBef>
              <a:spcAft>
                <a:spcPts val="600"/>
              </a:spcAft>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bg1"/>
                </a:solidFill>
              </a:defRPr>
            </a:lvl1pPr>
          </a:lstStyle>
          <a:p>
            <a:r>
              <a:rPr lang="en-GB"/>
              <a:t>March 2020</a:t>
            </a:r>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lvl1pPr>
              <a:defRPr>
                <a:solidFill>
                  <a:schemeClr val="bg1"/>
                </a:solidFill>
              </a:defRPr>
            </a:lvl1pPr>
          </a:lstStyle>
          <a:p>
            <a:fld id="{77B4E890-4037-4BA2-80F1-97DCCF92DF8A}" type="slidenum">
              <a:rPr lang="en-GB" smtClean="0"/>
              <a:pPr/>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spTree>
    <p:extLst>
      <p:ext uri="{BB962C8B-B14F-4D97-AF65-F5344CB8AC3E}">
        <p14:creationId xmlns:p14="http://schemas.microsoft.com/office/powerpoint/2010/main" val="14327054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_Simpl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1620000" y="549275"/>
            <a:ext cx="9576638" cy="2193925"/>
          </a:xfrm>
        </p:spPr>
        <p:txBody>
          <a:bodyPr anchor="b"/>
          <a:lstStyle>
            <a:lvl1pPr>
              <a:defRPr sz="4000">
                <a:solidFill>
                  <a:schemeClr val="bg2"/>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4D196D97-7456-4438-994D-EC051F59F751}"/>
              </a:ext>
            </a:extLst>
          </p:cNvPr>
          <p:cNvSpPr>
            <a:spLocks noGrp="1"/>
          </p:cNvSpPr>
          <p:nvPr>
            <p:ph type="body" idx="1"/>
          </p:nvPr>
        </p:nvSpPr>
        <p:spPr>
          <a:xfrm>
            <a:off x="1620000" y="2869324"/>
            <a:ext cx="9576638" cy="3296526"/>
          </a:xfrm>
        </p:spPr>
        <p:txBody>
          <a:bodyPr/>
          <a:lstStyle>
            <a:lvl1pPr marL="0" indent="0">
              <a:spcBef>
                <a:spcPts val="0"/>
              </a:spcBef>
              <a:spcAft>
                <a:spcPts val="600"/>
              </a:spcAft>
              <a:buNone/>
              <a:defRPr sz="27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tx1"/>
                </a:solidFill>
              </a:defRPr>
            </a:lvl1pPr>
          </a:lstStyle>
          <a:p>
            <a:r>
              <a:rPr lang="en-GB"/>
              <a:t>March 2020</a:t>
            </a:r>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lvl1pPr>
              <a:defRPr>
                <a:solidFill>
                  <a:schemeClr val="tx1"/>
                </a:solidFill>
              </a:defRPr>
            </a:lvl1pPr>
          </a:lstStyle>
          <a:p>
            <a:fld id="{77B4E890-4037-4BA2-80F1-97DCCF92DF8A}" type="slidenum">
              <a:rPr lang="en-GB" smtClean="0"/>
              <a:pPr/>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tx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tx1"/>
                </a:solidFill>
                <a:sym typeface="Symbol" panose="05050102010706020507" pitchFamily="18" charset="2"/>
              </a:rPr>
              <a:t></a:t>
            </a:r>
            <a:endParaRPr lang="en-GB" sz="1000" dirty="0">
              <a:solidFill>
                <a:schemeClr val="tx1"/>
              </a:solidFill>
            </a:endParaRPr>
          </a:p>
        </p:txBody>
      </p:sp>
    </p:spTree>
    <p:extLst>
      <p:ext uri="{BB962C8B-B14F-4D97-AF65-F5344CB8AC3E}">
        <p14:creationId xmlns:p14="http://schemas.microsoft.com/office/powerpoint/2010/main" val="13334493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999-497E-4333-AD37-4B9761D8B199}"/>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p:txBody>
          <a:bodyPr/>
          <a:lstStyle/>
          <a:p>
            <a:r>
              <a:rPr lang="en-GB"/>
              <a:t>March 2020</a:t>
            </a:r>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r>
              <a:rPr lang="en-GB"/>
              <a:t>Girlguiding's Strategy - Today, tomorrow, together</a:t>
            </a:r>
            <a:endParaRPr lang="en-GB" dirty="0"/>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7" name="TextBox 6">
            <a:extLst>
              <a:ext uri="{FF2B5EF4-FFF2-40B4-BE49-F238E27FC236}">
                <a16:creationId xmlns:a16="http://schemas.microsoft.com/office/drawing/2014/main" id="{15141980-1AEB-40E7-8B55-0756E3AF3ED1}"/>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122720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lar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999-497E-4333-AD37-4B9761D8B1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p:txBody>
          <a:bodyPr/>
          <a:lstStyle>
            <a:lvl1pPr marL="536575" indent="-536575">
              <a:lnSpc>
                <a:spcPct val="130000"/>
              </a:lnSpc>
              <a:spcBef>
                <a:spcPts val="0"/>
              </a:spcBef>
              <a:buClr>
                <a:schemeClr val="bg2"/>
              </a:buClr>
              <a:buFont typeface="Trebuchet MS" panose="020B0603020202020204" pitchFamily="34" charset="0"/>
              <a:buChar char="●"/>
              <a:defRPr sz="4000"/>
            </a:lvl1pPr>
            <a:lvl2pPr marL="1077913" indent="-541338">
              <a:lnSpc>
                <a:spcPct val="130000"/>
              </a:lnSpc>
              <a:spcBef>
                <a:spcPts val="0"/>
              </a:spcBef>
              <a:buClr>
                <a:schemeClr val="bg2"/>
              </a:buClr>
              <a:buFont typeface="Trebuchet MS" panose="020B0603020202020204" pitchFamily="34" charset="0"/>
              <a:buChar char="●"/>
              <a:defRPr sz="4000" b="0"/>
            </a:lvl2pPr>
            <a:lvl3pPr marL="1614488" indent="-536575">
              <a:lnSpc>
                <a:spcPct val="130000"/>
              </a:lnSpc>
              <a:spcBef>
                <a:spcPts val="0"/>
              </a:spcBef>
              <a:buClr>
                <a:schemeClr val="bg2"/>
              </a:buClr>
              <a:buFont typeface="Trebuchet MS" panose="020B0603020202020204" pitchFamily="34" charset="0"/>
              <a:buChar char="●"/>
              <a:defRPr sz="4000"/>
            </a:lvl3pPr>
            <a:lvl4pPr marL="2151063" indent="-536575">
              <a:lnSpc>
                <a:spcPct val="130000"/>
              </a:lnSpc>
              <a:spcBef>
                <a:spcPts val="0"/>
              </a:spcBef>
              <a:buClr>
                <a:schemeClr val="bg2"/>
              </a:buClr>
              <a:buFont typeface="Trebuchet MS" panose="020B0603020202020204" pitchFamily="34" charset="0"/>
              <a:buChar char="●"/>
              <a:defRPr sz="4000"/>
            </a:lvl4pPr>
            <a:lvl5pPr marL="2692400" indent="-541338">
              <a:lnSpc>
                <a:spcPct val="130000"/>
              </a:lnSpc>
              <a:spcBef>
                <a:spcPts val="0"/>
              </a:spcBef>
              <a:buClr>
                <a:schemeClr val="bg2"/>
              </a:buClr>
              <a:buFont typeface="Trebuchet MS" panose="020B0603020202020204" pitchFamily="34" charset="0"/>
              <a:buChar char="●"/>
              <a:defRPr sz="4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p:txBody>
          <a:bodyPr/>
          <a:lstStyle/>
          <a:p>
            <a:r>
              <a:rPr lang="en-GB"/>
              <a:t>March 2020</a:t>
            </a:r>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r>
              <a:rPr lang="en-GB"/>
              <a:t>Girlguiding's Strategy - Today, tomorrow, together</a:t>
            </a:r>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7" name="TextBox 6">
            <a:extLst>
              <a:ext uri="{FF2B5EF4-FFF2-40B4-BE49-F238E27FC236}">
                <a16:creationId xmlns:a16="http://schemas.microsoft.com/office/drawing/2014/main" id="{15141980-1AEB-40E7-8B55-0756E3AF3ED1}"/>
              </a:ext>
            </a:extLst>
          </p:cNvPr>
          <p:cNvSpPr txBox="1"/>
          <p:nvPr userDrawn="1"/>
        </p:nvSpPr>
        <p:spPr>
          <a:xfrm>
            <a:off x="3128211"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53750408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3A090-7D44-4605-8B4F-8A1BF528A866}"/>
              </a:ext>
            </a:extLst>
          </p:cNvPr>
          <p:cNvSpPr>
            <a:spLocks noGrp="1"/>
          </p:cNvSpPr>
          <p:nvPr>
            <p:ph type="title"/>
          </p:nvPr>
        </p:nvSpPr>
        <p:spPr>
          <a:xfrm>
            <a:off x="719138" y="549276"/>
            <a:ext cx="10477500" cy="1388288"/>
          </a:xfrm>
          <a:prstGeom prst="rect">
            <a:avLst/>
          </a:prstGeom>
        </p:spPr>
        <p:txBody>
          <a:bodyPr vert="horz" lIns="0" tIns="0" rIns="0" bIns="0" rtlCol="0" anchor="t"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61625A79-2E93-4E99-956C-466581B094AB}"/>
              </a:ext>
            </a:extLst>
          </p:cNvPr>
          <p:cNvSpPr>
            <a:spLocks noGrp="1"/>
          </p:cNvSpPr>
          <p:nvPr>
            <p:ph type="body" idx="1"/>
          </p:nvPr>
        </p:nvSpPr>
        <p:spPr>
          <a:xfrm>
            <a:off x="1260475" y="1937564"/>
            <a:ext cx="9936163" cy="396177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90ED5D9C-7481-4DDE-BB80-09C4B17A5170}"/>
              </a:ext>
            </a:extLst>
          </p:cNvPr>
          <p:cNvSpPr>
            <a:spLocks noGrp="1"/>
          </p:cNvSpPr>
          <p:nvPr>
            <p:ph type="dt" sz="half" idx="2"/>
          </p:nvPr>
        </p:nvSpPr>
        <p:spPr>
          <a:xfrm>
            <a:off x="2035310" y="6480000"/>
            <a:ext cx="1092901" cy="252000"/>
          </a:xfrm>
          <a:prstGeom prst="rect">
            <a:avLst/>
          </a:prstGeom>
        </p:spPr>
        <p:txBody>
          <a:bodyPr vert="horz" lIns="0" tIns="0" rIns="0" bIns="0" rtlCol="0" anchor="t" anchorCtr="0"/>
          <a:lstStyle>
            <a:lvl1pPr algn="l">
              <a:defRPr sz="1000">
                <a:solidFill>
                  <a:schemeClr val="tx1"/>
                </a:solidFill>
              </a:defRPr>
            </a:lvl1pPr>
          </a:lstStyle>
          <a:p>
            <a:r>
              <a:rPr lang="en-GB"/>
              <a:t>March 2020</a:t>
            </a:r>
            <a:endParaRPr lang="en-GB" dirty="0"/>
          </a:p>
        </p:txBody>
      </p:sp>
      <p:sp>
        <p:nvSpPr>
          <p:cNvPr id="5" name="Footer Placeholder 4">
            <a:extLst>
              <a:ext uri="{FF2B5EF4-FFF2-40B4-BE49-F238E27FC236}">
                <a16:creationId xmlns:a16="http://schemas.microsoft.com/office/drawing/2014/main" id="{807ADBE1-F264-41B8-A66A-4B690C09ED0E}"/>
              </a:ext>
            </a:extLst>
          </p:cNvPr>
          <p:cNvSpPr>
            <a:spLocks noGrp="1"/>
          </p:cNvSpPr>
          <p:nvPr>
            <p:ph type="ftr" sz="quarter" idx="3"/>
          </p:nvPr>
        </p:nvSpPr>
        <p:spPr>
          <a:xfrm>
            <a:off x="3344211" y="6480000"/>
            <a:ext cx="7354737" cy="252000"/>
          </a:xfrm>
          <a:prstGeom prst="rect">
            <a:avLst/>
          </a:prstGeom>
        </p:spPr>
        <p:txBody>
          <a:bodyPr vert="horz" lIns="0" tIns="0" rIns="0" bIns="0" rtlCol="0" anchor="t" anchorCtr="0"/>
          <a:lstStyle>
            <a:lvl1pPr algn="l">
              <a:defRPr sz="1000">
                <a:solidFill>
                  <a:schemeClr val="tx1"/>
                </a:solidFill>
              </a:defRPr>
            </a:lvl1pPr>
          </a:lstStyle>
          <a:p>
            <a:r>
              <a:rPr lang="en-GB"/>
              <a:t>Girlguiding's Strategy - Today, tomorrow, together</a:t>
            </a:r>
            <a:endParaRPr lang="en-GB" dirty="0"/>
          </a:p>
        </p:txBody>
      </p:sp>
      <p:sp>
        <p:nvSpPr>
          <p:cNvPr id="6" name="Slide Number Placeholder 5">
            <a:extLst>
              <a:ext uri="{FF2B5EF4-FFF2-40B4-BE49-F238E27FC236}">
                <a16:creationId xmlns:a16="http://schemas.microsoft.com/office/drawing/2014/main" id="{08B3385E-BF8C-45F9-83D2-07A10E745C0E}"/>
              </a:ext>
            </a:extLst>
          </p:cNvPr>
          <p:cNvSpPr>
            <a:spLocks noGrp="1"/>
          </p:cNvSpPr>
          <p:nvPr>
            <p:ph type="sldNum" sz="quarter" idx="4"/>
          </p:nvPr>
        </p:nvSpPr>
        <p:spPr>
          <a:xfrm>
            <a:off x="11363638" y="6480000"/>
            <a:ext cx="468000" cy="252000"/>
          </a:xfrm>
          <a:prstGeom prst="rect">
            <a:avLst/>
          </a:prstGeom>
        </p:spPr>
        <p:txBody>
          <a:bodyPr vert="horz" lIns="0" tIns="0" rIns="0" bIns="0" rtlCol="0" anchor="t" anchorCtr="0"/>
          <a:lstStyle>
            <a:lvl1pPr algn="r">
              <a:defRPr sz="1000">
                <a:solidFill>
                  <a:schemeClr val="tx1"/>
                </a:solidFill>
              </a:defRPr>
            </a:lvl1pPr>
          </a:lstStyle>
          <a:p>
            <a:fld id="{77B4E890-4037-4BA2-80F1-97DCCF92DF8A}" type="slidenum">
              <a:rPr lang="en-GB" smtClean="0"/>
              <a:pPr/>
              <a:t>‹#›</a:t>
            </a:fld>
            <a:endParaRPr lang="en-GB" dirty="0"/>
          </a:p>
        </p:txBody>
      </p:sp>
    </p:spTree>
    <p:extLst>
      <p:ext uri="{BB962C8B-B14F-4D97-AF65-F5344CB8AC3E}">
        <p14:creationId xmlns:p14="http://schemas.microsoft.com/office/powerpoint/2010/main" val="299779223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1" r:id="rId4"/>
    <p:sldLayoutId id="2147483667" r:id="rId5"/>
    <p:sldLayoutId id="2147483668" r:id="rId6"/>
    <p:sldLayoutId id="2147483669" r:id="rId7"/>
    <p:sldLayoutId id="2147483650" r:id="rId8"/>
    <p:sldLayoutId id="2147483658" r:id="rId9"/>
    <p:sldLayoutId id="2147483659" r:id="rId10"/>
    <p:sldLayoutId id="2147483652" r:id="rId11"/>
    <p:sldLayoutId id="2147483662" r:id="rId12"/>
    <p:sldLayoutId id="2147483663" r:id="rId13"/>
    <p:sldLayoutId id="2147483664" r:id="rId14"/>
    <p:sldLayoutId id="2147483661" r:id="rId15"/>
    <p:sldLayoutId id="2147483670" r:id="rId16"/>
    <p:sldLayoutId id="2147483654" r:id="rId17"/>
    <p:sldLayoutId id="2147483655" r:id="rId18"/>
  </p:sldLayoutIdLst>
  <p:transition>
    <p:fade/>
  </p:transition>
  <p:hf hdr="0"/>
  <p:txStyles>
    <p:titleStyle>
      <a:lvl1pPr algn="l" defTabSz="914400" rtl="0" eaLnBrk="1" latinLnBrk="0" hangingPunct="1">
        <a:lnSpc>
          <a:spcPct val="90000"/>
        </a:lnSpc>
        <a:spcBef>
          <a:spcPct val="0"/>
        </a:spcBef>
        <a:buNone/>
        <a:defRPr sz="40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0"/>
        </a:spcBef>
        <a:spcAft>
          <a:spcPts val="800"/>
        </a:spcAft>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800"/>
        </a:spcAft>
        <a:buFont typeface="Arial" panose="020B0604020202020204" pitchFamily="34" charset="0"/>
        <a:buNone/>
        <a:defRPr sz="2400" b="1" kern="1200">
          <a:solidFill>
            <a:schemeClr val="tx1"/>
          </a:solidFill>
          <a:latin typeface="+mn-lt"/>
          <a:ea typeface="+mn-ea"/>
          <a:cs typeface="+mn-cs"/>
        </a:defRPr>
      </a:lvl2pPr>
      <a:lvl3pPr marL="358775" indent="-358775"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3pPr>
      <a:lvl4pPr marL="719138" indent="-360363"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4pPr>
      <a:lvl5pPr marL="1077913" indent="-358775"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orient="horz" pos="3884" userDrawn="1">
          <p15:clr>
            <a:srgbClr val="F26B43"/>
          </p15:clr>
        </p15:guide>
        <p15:guide id="3" pos="7053" userDrawn="1">
          <p15:clr>
            <a:srgbClr val="F26B43"/>
          </p15:clr>
        </p15:guide>
        <p15:guide id="4" pos="453" userDrawn="1">
          <p15:clr>
            <a:srgbClr val="F26B43"/>
          </p15:clr>
        </p15:guide>
        <p15:guide id="5" pos="79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B94EC4-BBC0-461F-B86C-3E975954461B}"/>
              </a:ext>
            </a:extLst>
          </p:cNvPr>
          <p:cNvSpPr>
            <a:spLocks noGrp="1"/>
          </p:cNvSpPr>
          <p:nvPr>
            <p:ph type="dt" sz="half" idx="10"/>
          </p:nvPr>
        </p:nvSpPr>
        <p:spPr/>
        <p:txBody>
          <a:bodyPr/>
          <a:lstStyle/>
          <a:p>
            <a:r>
              <a:rPr lang="en-GB"/>
              <a:t>March 2020</a:t>
            </a:r>
          </a:p>
        </p:txBody>
      </p:sp>
      <p:pic>
        <p:nvPicPr>
          <p:cNvPr id="11" name="Picture 10" descr="A close up of a sign&#10;&#10;Description automatically generated">
            <a:extLst>
              <a:ext uri="{FF2B5EF4-FFF2-40B4-BE49-F238E27FC236}">
                <a16:creationId xmlns:a16="http://schemas.microsoft.com/office/drawing/2014/main" id="{EBBAE1B7-7E9C-4350-9CF5-17598F9AF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59" y="622468"/>
            <a:ext cx="2710881" cy="1756800"/>
          </a:xfrm>
          <a:prstGeom prst="rect">
            <a:avLst/>
          </a:prstGeom>
        </p:spPr>
      </p:pic>
      <p:sp>
        <p:nvSpPr>
          <p:cNvPr id="12" name="Title 4">
            <a:extLst>
              <a:ext uri="{FF2B5EF4-FFF2-40B4-BE49-F238E27FC236}">
                <a16:creationId xmlns:a16="http://schemas.microsoft.com/office/drawing/2014/main" id="{1930D6E3-7D1D-364C-B84D-ECEEA39BD155}"/>
              </a:ext>
            </a:extLst>
          </p:cNvPr>
          <p:cNvSpPr txBox="1">
            <a:spLocks/>
          </p:cNvSpPr>
          <p:nvPr/>
        </p:nvSpPr>
        <p:spPr>
          <a:xfrm>
            <a:off x="2520000" y="1961228"/>
            <a:ext cx="7200000" cy="2520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GB" dirty="0"/>
              <a:t>Girlguiding’s Strategy</a:t>
            </a:r>
            <a:endParaRPr lang="en-US" dirty="0"/>
          </a:p>
        </p:txBody>
      </p:sp>
      <p:sp>
        <p:nvSpPr>
          <p:cNvPr id="15" name="Subtitle 5">
            <a:extLst>
              <a:ext uri="{FF2B5EF4-FFF2-40B4-BE49-F238E27FC236}">
                <a16:creationId xmlns:a16="http://schemas.microsoft.com/office/drawing/2014/main" id="{DB566D49-1CB2-5745-A37E-4BC4FE56BD4A}"/>
              </a:ext>
            </a:extLst>
          </p:cNvPr>
          <p:cNvSpPr txBox="1">
            <a:spLocks/>
          </p:cNvSpPr>
          <p:nvPr/>
        </p:nvSpPr>
        <p:spPr>
          <a:xfrm>
            <a:off x="2520000" y="4680001"/>
            <a:ext cx="7200000" cy="1485850"/>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2700" kern="1200">
                <a:solidFill>
                  <a:schemeClr val="bg1"/>
                </a:solidFill>
                <a:latin typeface="+mn-lt"/>
                <a:ea typeface="+mn-ea"/>
                <a:cs typeface="+mn-cs"/>
              </a:defRPr>
            </a:lvl1pPr>
            <a:lvl2pPr marL="457200" indent="0" algn="l" defTabSz="914400" rtl="0" eaLnBrk="1" latinLnBrk="0" hangingPunct="1">
              <a:lnSpc>
                <a:spcPct val="110000"/>
              </a:lnSpc>
              <a:spcBef>
                <a:spcPts val="0"/>
              </a:spcBef>
              <a:spcAft>
                <a:spcPts val="800"/>
              </a:spcAft>
              <a:buFont typeface="Arial" panose="020B0604020202020204" pitchFamily="34" charset="0"/>
              <a:buNone/>
              <a:defRPr sz="2000" b="1"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2800"/>
              <a:t>Today, tomorrow, together</a:t>
            </a:r>
          </a:p>
          <a:p>
            <a:endParaRPr lang="en-GB"/>
          </a:p>
          <a:p>
            <a:r>
              <a:rPr lang="en-GB"/>
              <a:t>Working PowerPoint presentation</a:t>
            </a:r>
          </a:p>
          <a:p>
            <a:endParaRPr lang="en-US" dirty="0"/>
          </a:p>
        </p:txBody>
      </p:sp>
    </p:spTree>
    <p:extLst>
      <p:ext uri="{BB962C8B-B14F-4D97-AF65-F5344CB8AC3E}">
        <p14:creationId xmlns:p14="http://schemas.microsoft.com/office/powerpoint/2010/main" val="250766790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191499-7405-F443-8525-0304C74CD3A5}"/>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B32C201-FE7A-D44E-A7D9-9AFC970FAFE4}"/>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465BD358-93EA-CA44-9975-D461B2B8CEB2}"/>
              </a:ext>
            </a:extLst>
          </p:cNvPr>
          <p:cNvSpPr>
            <a:spLocks noGrp="1"/>
          </p:cNvSpPr>
          <p:nvPr>
            <p:ph type="sldNum" sz="quarter" idx="12"/>
          </p:nvPr>
        </p:nvSpPr>
        <p:spPr/>
        <p:txBody>
          <a:bodyPr/>
          <a:lstStyle/>
          <a:p>
            <a:fld id="{77B4E890-4037-4BA2-80F1-97DCCF92DF8A}" type="slidenum">
              <a:rPr lang="en-GB" smtClean="0"/>
              <a:t>10</a:t>
            </a:fld>
            <a:endParaRPr lang="en-GB"/>
          </a:p>
        </p:txBody>
      </p:sp>
      <p:sp>
        <p:nvSpPr>
          <p:cNvPr id="8" name="Content Placeholder 7">
            <a:extLst>
              <a:ext uri="{FF2B5EF4-FFF2-40B4-BE49-F238E27FC236}">
                <a16:creationId xmlns:a16="http://schemas.microsoft.com/office/drawing/2014/main" id="{34BF349D-5584-9E43-8345-F333C71E6A36}"/>
              </a:ext>
            </a:extLst>
          </p:cNvPr>
          <p:cNvSpPr>
            <a:spLocks noGrp="1"/>
          </p:cNvSpPr>
          <p:nvPr>
            <p:ph sz="half" idx="1"/>
          </p:nvPr>
        </p:nvSpPr>
        <p:spPr>
          <a:xfrm>
            <a:off x="1260473" y="1937563"/>
            <a:ext cx="4824000" cy="4228286"/>
          </a:xfrm>
        </p:spPr>
        <p:txBody>
          <a:bodyPr/>
          <a:lstStyle/>
          <a:p>
            <a:r>
              <a:rPr lang="en-GB" b="1" dirty="0">
                <a:solidFill>
                  <a:schemeClr val="accent2"/>
                </a:solidFill>
              </a:rPr>
              <a:t>Continue to develop our award-</a:t>
            </a:r>
            <a:br>
              <a:rPr lang="en-GB" b="1" dirty="0">
                <a:solidFill>
                  <a:schemeClr val="accent2"/>
                </a:solidFill>
              </a:rPr>
            </a:br>
            <a:r>
              <a:rPr lang="en-GB" b="1" dirty="0">
                <a:solidFill>
                  <a:schemeClr val="accent2"/>
                </a:solidFill>
              </a:rPr>
              <a:t>winning programme and the </a:t>
            </a:r>
            <a:br>
              <a:rPr lang="en-GB" b="1" dirty="0">
                <a:solidFill>
                  <a:schemeClr val="accent2"/>
                </a:solidFill>
              </a:rPr>
            </a:br>
            <a:r>
              <a:rPr lang="en-GB" b="1" dirty="0">
                <a:solidFill>
                  <a:schemeClr val="accent2"/>
                </a:solidFill>
              </a:rPr>
              <a:t>unique Girlguiding experience</a:t>
            </a:r>
            <a:br>
              <a:rPr lang="en-GB" b="1" dirty="0">
                <a:solidFill>
                  <a:schemeClr val="accent2"/>
                </a:solidFill>
              </a:rPr>
            </a:br>
            <a:r>
              <a:rPr lang="en-GB" sz="1800" dirty="0"/>
              <a:t>Create even more inspiring activities for all girls and develop how Girlguiding experiences run, from activities to camps and trips, to helping our communities. This means more girls, whoever and wherever they are, can enjoy guiding.</a:t>
            </a:r>
          </a:p>
          <a:p>
            <a:endParaRPr lang="en-US" dirty="0"/>
          </a:p>
        </p:txBody>
      </p:sp>
      <p:pic>
        <p:nvPicPr>
          <p:cNvPr id="9" name="Picture 8" descr="A picture containing umbrella, drawing&#10;&#10;Description automatically generated">
            <a:extLst>
              <a:ext uri="{FF2B5EF4-FFF2-40B4-BE49-F238E27FC236}">
                <a16:creationId xmlns:a16="http://schemas.microsoft.com/office/drawing/2014/main" id="{AB39275D-2682-B74B-B222-408D18E47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08" y="280624"/>
            <a:ext cx="1905995" cy="1208739"/>
          </a:xfrm>
          <a:prstGeom prst="rect">
            <a:avLst/>
          </a:prstGeom>
        </p:spPr>
      </p:pic>
      <p:pic>
        <p:nvPicPr>
          <p:cNvPr id="10" name="Picture 9" descr="A close up of a logo&#10;&#10;Description automatically generated">
            <a:extLst>
              <a:ext uri="{FF2B5EF4-FFF2-40B4-BE49-F238E27FC236}">
                <a16:creationId xmlns:a16="http://schemas.microsoft.com/office/drawing/2014/main" id="{DEFA444F-EF31-744E-A279-3C2967A46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121" y="1937563"/>
            <a:ext cx="4291517" cy="3668555"/>
          </a:xfrm>
          <a:prstGeom prst="rect">
            <a:avLst/>
          </a:prstGeom>
        </p:spPr>
      </p:pic>
    </p:spTree>
    <p:extLst>
      <p:ext uri="{BB962C8B-B14F-4D97-AF65-F5344CB8AC3E}">
        <p14:creationId xmlns:p14="http://schemas.microsoft.com/office/powerpoint/2010/main" val="25288984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191499-7405-F443-8525-0304C74CD3A5}"/>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B32C201-FE7A-D44E-A7D9-9AFC970FAFE4}"/>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465BD358-93EA-CA44-9975-D461B2B8CEB2}"/>
              </a:ext>
            </a:extLst>
          </p:cNvPr>
          <p:cNvSpPr>
            <a:spLocks noGrp="1"/>
          </p:cNvSpPr>
          <p:nvPr>
            <p:ph type="sldNum" sz="quarter" idx="12"/>
          </p:nvPr>
        </p:nvSpPr>
        <p:spPr/>
        <p:txBody>
          <a:bodyPr/>
          <a:lstStyle/>
          <a:p>
            <a:fld id="{77B4E890-4037-4BA2-80F1-97DCCF92DF8A}" type="slidenum">
              <a:rPr lang="en-GB" smtClean="0"/>
              <a:t>11</a:t>
            </a:fld>
            <a:endParaRPr lang="en-GB"/>
          </a:p>
        </p:txBody>
      </p:sp>
      <p:pic>
        <p:nvPicPr>
          <p:cNvPr id="8" name="Picture 7" descr="A close up of a logo&#10;&#10;Description automatically generated">
            <a:extLst>
              <a:ext uri="{FF2B5EF4-FFF2-40B4-BE49-F238E27FC236}">
                <a16:creationId xmlns:a16="http://schemas.microsoft.com/office/drawing/2014/main" id="{46835B90-C41E-E74E-BE5D-37EA78506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903" y="1937563"/>
            <a:ext cx="4360735" cy="3668555"/>
          </a:xfrm>
          <a:prstGeom prst="rect">
            <a:avLst/>
          </a:prstGeom>
        </p:spPr>
      </p:pic>
      <p:sp>
        <p:nvSpPr>
          <p:cNvPr id="9" name="Content Placeholder 7">
            <a:extLst>
              <a:ext uri="{FF2B5EF4-FFF2-40B4-BE49-F238E27FC236}">
                <a16:creationId xmlns:a16="http://schemas.microsoft.com/office/drawing/2014/main" id="{D66D670A-7537-804C-AD91-66DD2BDE7073}"/>
              </a:ext>
            </a:extLst>
          </p:cNvPr>
          <p:cNvSpPr>
            <a:spLocks noGrp="1"/>
          </p:cNvSpPr>
          <p:nvPr>
            <p:ph sz="half" idx="1"/>
          </p:nvPr>
        </p:nvSpPr>
        <p:spPr>
          <a:xfrm>
            <a:off x="1260473" y="1937563"/>
            <a:ext cx="4824000" cy="4228286"/>
          </a:xfrm>
        </p:spPr>
        <p:txBody>
          <a:bodyPr/>
          <a:lstStyle/>
          <a:p>
            <a:r>
              <a:rPr lang="en-GB" b="1" dirty="0">
                <a:solidFill>
                  <a:schemeClr val="accent2"/>
                </a:solidFill>
              </a:rPr>
              <a:t>Led by girls</a:t>
            </a:r>
            <a:br>
              <a:rPr lang="en-GB" b="1" dirty="0">
                <a:solidFill>
                  <a:schemeClr val="accent2"/>
                </a:solidFill>
              </a:rPr>
            </a:br>
            <a:r>
              <a:rPr lang="en-GB" sz="1800" dirty="0"/>
              <a:t>Our young members will influence and shape what happens in Girlguiding by being at the heart of decision making and developing their own experiences.</a:t>
            </a:r>
          </a:p>
          <a:p>
            <a:endParaRPr lang="en-US" dirty="0"/>
          </a:p>
        </p:txBody>
      </p:sp>
      <p:pic>
        <p:nvPicPr>
          <p:cNvPr id="10" name="Picture 9" descr="A picture containing umbrella, drawing&#10;&#10;Description automatically generated">
            <a:extLst>
              <a:ext uri="{FF2B5EF4-FFF2-40B4-BE49-F238E27FC236}">
                <a16:creationId xmlns:a16="http://schemas.microsoft.com/office/drawing/2014/main" id="{F7266D91-9F6A-FA4D-BDC9-8310A95CD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08" y="280624"/>
            <a:ext cx="1905995" cy="1208739"/>
          </a:xfrm>
          <a:prstGeom prst="rect">
            <a:avLst/>
          </a:prstGeom>
        </p:spPr>
      </p:pic>
    </p:spTree>
    <p:extLst>
      <p:ext uri="{BB962C8B-B14F-4D97-AF65-F5344CB8AC3E}">
        <p14:creationId xmlns:p14="http://schemas.microsoft.com/office/powerpoint/2010/main" val="405036995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191499-7405-F443-8525-0304C74CD3A5}"/>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B32C201-FE7A-D44E-A7D9-9AFC970FAFE4}"/>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465BD358-93EA-CA44-9975-D461B2B8CEB2}"/>
              </a:ext>
            </a:extLst>
          </p:cNvPr>
          <p:cNvSpPr>
            <a:spLocks noGrp="1"/>
          </p:cNvSpPr>
          <p:nvPr>
            <p:ph type="sldNum" sz="quarter" idx="12"/>
          </p:nvPr>
        </p:nvSpPr>
        <p:spPr/>
        <p:txBody>
          <a:bodyPr/>
          <a:lstStyle/>
          <a:p>
            <a:fld id="{77B4E890-4037-4BA2-80F1-97DCCF92DF8A}" type="slidenum">
              <a:rPr lang="en-GB" smtClean="0"/>
              <a:t>12</a:t>
            </a:fld>
            <a:endParaRPr lang="en-GB"/>
          </a:p>
        </p:txBody>
      </p:sp>
      <p:pic>
        <p:nvPicPr>
          <p:cNvPr id="8" name="Content Placeholder 10" descr="A close up of a logo&#10;&#10;Description automatically generated">
            <a:extLst>
              <a:ext uri="{FF2B5EF4-FFF2-40B4-BE49-F238E27FC236}">
                <a16:creationId xmlns:a16="http://schemas.microsoft.com/office/drawing/2014/main" id="{9B5D7152-F9AD-634E-9085-75C721A76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758" y="1937563"/>
            <a:ext cx="4406880" cy="3668555"/>
          </a:xfrm>
          <a:prstGeom prst="rect">
            <a:avLst/>
          </a:prstGeom>
        </p:spPr>
      </p:pic>
      <p:sp>
        <p:nvSpPr>
          <p:cNvPr id="9" name="Content Placeholder 7">
            <a:extLst>
              <a:ext uri="{FF2B5EF4-FFF2-40B4-BE49-F238E27FC236}">
                <a16:creationId xmlns:a16="http://schemas.microsoft.com/office/drawing/2014/main" id="{22016A0A-2DDE-124E-9690-2845883FB773}"/>
              </a:ext>
            </a:extLst>
          </p:cNvPr>
          <p:cNvSpPr>
            <a:spLocks noGrp="1"/>
          </p:cNvSpPr>
          <p:nvPr>
            <p:ph sz="half" idx="1"/>
          </p:nvPr>
        </p:nvSpPr>
        <p:spPr>
          <a:xfrm>
            <a:off x="1260473" y="1937563"/>
            <a:ext cx="4824000" cy="4228286"/>
          </a:xfrm>
        </p:spPr>
        <p:txBody>
          <a:bodyPr/>
          <a:lstStyle/>
          <a:p>
            <a:r>
              <a:rPr lang="en-GB" b="1" dirty="0">
                <a:solidFill>
                  <a:schemeClr val="accent2"/>
                </a:solidFill>
              </a:rPr>
              <a:t>Encourage new friendships</a:t>
            </a:r>
            <a:br>
              <a:rPr lang="en-GB" b="1" dirty="0">
                <a:solidFill>
                  <a:schemeClr val="accent2"/>
                </a:solidFill>
              </a:rPr>
            </a:br>
            <a:r>
              <a:rPr lang="en-GB" sz="1800" dirty="0"/>
              <a:t>In the wider Girlguiding community and beyond - connect girls, young women and volunteers who might not otherwise get to meet - both digitally and face-to-face.</a:t>
            </a:r>
          </a:p>
          <a:p>
            <a:endParaRPr lang="en-US" dirty="0"/>
          </a:p>
        </p:txBody>
      </p:sp>
      <p:pic>
        <p:nvPicPr>
          <p:cNvPr id="10" name="Picture 9" descr="A picture containing umbrella, drawing&#10;&#10;Description automatically generated">
            <a:extLst>
              <a:ext uri="{FF2B5EF4-FFF2-40B4-BE49-F238E27FC236}">
                <a16:creationId xmlns:a16="http://schemas.microsoft.com/office/drawing/2014/main" id="{0375D276-0246-CF4A-BFFE-A0FCDF32B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08" y="280624"/>
            <a:ext cx="1905995" cy="1208739"/>
          </a:xfrm>
          <a:prstGeom prst="rect">
            <a:avLst/>
          </a:prstGeom>
        </p:spPr>
      </p:pic>
    </p:spTree>
    <p:extLst>
      <p:ext uri="{BB962C8B-B14F-4D97-AF65-F5344CB8AC3E}">
        <p14:creationId xmlns:p14="http://schemas.microsoft.com/office/powerpoint/2010/main" val="10229586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191499-7405-F443-8525-0304C74CD3A5}"/>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B32C201-FE7A-D44E-A7D9-9AFC970FAFE4}"/>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465BD358-93EA-CA44-9975-D461B2B8CEB2}"/>
              </a:ext>
            </a:extLst>
          </p:cNvPr>
          <p:cNvSpPr>
            <a:spLocks noGrp="1"/>
          </p:cNvSpPr>
          <p:nvPr>
            <p:ph type="sldNum" sz="quarter" idx="12"/>
          </p:nvPr>
        </p:nvSpPr>
        <p:spPr/>
        <p:txBody>
          <a:bodyPr/>
          <a:lstStyle/>
          <a:p>
            <a:fld id="{77B4E890-4037-4BA2-80F1-97DCCF92DF8A}" type="slidenum">
              <a:rPr lang="en-GB" smtClean="0"/>
              <a:t>13</a:t>
            </a:fld>
            <a:endParaRPr lang="en-GB"/>
          </a:p>
        </p:txBody>
      </p:sp>
      <p:pic>
        <p:nvPicPr>
          <p:cNvPr id="8" name="Picture 7" descr="A close up of a logo&#10;&#10;Description automatically generated">
            <a:extLst>
              <a:ext uri="{FF2B5EF4-FFF2-40B4-BE49-F238E27FC236}">
                <a16:creationId xmlns:a16="http://schemas.microsoft.com/office/drawing/2014/main" id="{28001036-A01E-E748-824A-3D428B239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614" y="1261614"/>
            <a:ext cx="3565262" cy="5218386"/>
          </a:xfrm>
          <a:prstGeom prst="rect">
            <a:avLst/>
          </a:prstGeom>
        </p:spPr>
      </p:pic>
      <p:sp>
        <p:nvSpPr>
          <p:cNvPr id="9" name="Title 2">
            <a:extLst>
              <a:ext uri="{FF2B5EF4-FFF2-40B4-BE49-F238E27FC236}">
                <a16:creationId xmlns:a16="http://schemas.microsoft.com/office/drawing/2014/main" id="{ECD6E975-0B7E-0340-A146-4B6C1E00C925}"/>
              </a:ext>
            </a:extLst>
          </p:cNvPr>
          <p:cNvSpPr>
            <a:spLocks noGrp="1"/>
          </p:cNvSpPr>
          <p:nvPr>
            <p:ph type="title"/>
          </p:nvPr>
        </p:nvSpPr>
        <p:spPr>
          <a:xfrm>
            <a:off x="719138" y="549276"/>
            <a:ext cx="10477500" cy="1388288"/>
          </a:xfrm>
          <a:prstGeom prst="rect">
            <a:avLst/>
          </a:prstGeom>
        </p:spPr>
        <p:txBody>
          <a:bodyPr anchor="t">
            <a:normAutofit/>
          </a:bodyPr>
          <a:lstStyle/>
          <a:p>
            <a:r>
              <a:rPr lang="en-GB" dirty="0">
                <a:solidFill>
                  <a:schemeClr val="accent5"/>
                </a:solidFill>
              </a:rPr>
              <a:t>Let’s develop a rewarding </a:t>
            </a:r>
            <a:br>
              <a:rPr lang="en-GB" dirty="0">
                <a:solidFill>
                  <a:schemeClr val="accent5"/>
                </a:solidFill>
              </a:rPr>
            </a:br>
            <a:r>
              <a:rPr lang="en-GB" dirty="0">
                <a:solidFill>
                  <a:schemeClr val="accent5"/>
                </a:solidFill>
              </a:rPr>
              <a:t>volunteer experience</a:t>
            </a:r>
          </a:p>
        </p:txBody>
      </p:sp>
      <p:sp>
        <p:nvSpPr>
          <p:cNvPr id="10" name="Content Placeholder 7">
            <a:extLst>
              <a:ext uri="{FF2B5EF4-FFF2-40B4-BE49-F238E27FC236}">
                <a16:creationId xmlns:a16="http://schemas.microsoft.com/office/drawing/2014/main" id="{6549C101-DB1D-7A4C-876D-8ECE9A86B77F}"/>
              </a:ext>
            </a:extLst>
          </p:cNvPr>
          <p:cNvSpPr>
            <a:spLocks noGrp="1"/>
          </p:cNvSpPr>
          <p:nvPr>
            <p:ph sz="half" idx="1"/>
          </p:nvPr>
        </p:nvSpPr>
        <p:spPr>
          <a:xfrm>
            <a:off x="1260473" y="1937563"/>
            <a:ext cx="4824000" cy="4228286"/>
          </a:xfrm>
        </p:spPr>
        <p:txBody>
          <a:bodyPr/>
          <a:lstStyle/>
          <a:p>
            <a:r>
              <a:rPr lang="en-GB" sz="1800" b="1" dirty="0">
                <a:latin typeface="Trebuchet MS" panose="020B0703020202090204" pitchFamily="34" charset="0"/>
              </a:rPr>
              <a:t>We want volunteering to be flexible so </a:t>
            </a:r>
            <a:br>
              <a:rPr lang="en-GB" sz="1800" b="1" dirty="0">
                <a:latin typeface="Trebuchet MS" panose="020B0703020202090204" pitchFamily="34" charset="0"/>
              </a:rPr>
            </a:br>
            <a:r>
              <a:rPr lang="en-GB" sz="1800" b="1" dirty="0">
                <a:latin typeface="Trebuchet MS" panose="020B0703020202090204" pitchFamily="34" charset="0"/>
              </a:rPr>
              <a:t>it’s easier for people to give their time. </a:t>
            </a:r>
            <a:br>
              <a:rPr lang="en-GB" sz="1800" b="1" dirty="0">
                <a:latin typeface="Trebuchet MS" panose="020B0703020202090204" pitchFamily="34" charset="0"/>
              </a:rPr>
            </a:br>
            <a:r>
              <a:rPr lang="en-GB" sz="1800" b="1" dirty="0">
                <a:latin typeface="Trebuchet MS" panose="020B0703020202090204" pitchFamily="34" charset="0"/>
              </a:rPr>
              <a:t>So, we’re going to create opportunities </a:t>
            </a:r>
            <a:br>
              <a:rPr lang="en-GB" sz="1800" b="1" dirty="0">
                <a:latin typeface="Trebuchet MS" panose="020B0703020202090204" pitchFamily="34" charset="0"/>
              </a:rPr>
            </a:br>
            <a:r>
              <a:rPr lang="en-GB" sz="1800" b="1" dirty="0">
                <a:latin typeface="Trebuchet MS" panose="020B0703020202090204" pitchFamily="34" charset="0"/>
              </a:rPr>
              <a:t>that fit around people’s lives. </a:t>
            </a:r>
            <a:br>
              <a:rPr lang="en-GB" sz="1800" dirty="0"/>
            </a:br>
            <a:endParaRPr lang="en-GB" sz="1800" dirty="0"/>
          </a:p>
          <a:p>
            <a:r>
              <a:rPr lang="en-GB" sz="1800" dirty="0"/>
              <a:t>This will give more people the opportunity </a:t>
            </a:r>
            <a:br>
              <a:rPr lang="en-GB" sz="1800" dirty="0"/>
            </a:br>
            <a:r>
              <a:rPr lang="en-GB" sz="1800" dirty="0"/>
              <a:t>to share their talents and deliver great guiding to reach more girls and young women.</a:t>
            </a:r>
          </a:p>
        </p:txBody>
      </p:sp>
    </p:spTree>
    <p:extLst>
      <p:ext uri="{BB962C8B-B14F-4D97-AF65-F5344CB8AC3E}">
        <p14:creationId xmlns:p14="http://schemas.microsoft.com/office/powerpoint/2010/main" val="33386016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191499-7405-F443-8525-0304C74CD3A5}"/>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B32C201-FE7A-D44E-A7D9-9AFC970FAFE4}"/>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465BD358-93EA-CA44-9975-D461B2B8CEB2}"/>
              </a:ext>
            </a:extLst>
          </p:cNvPr>
          <p:cNvSpPr>
            <a:spLocks noGrp="1"/>
          </p:cNvSpPr>
          <p:nvPr>
            <p:ph type="sldNum" sz="quarter" idx="12"/>
          </p:nvPr>
        </p:nvSpPr>
        <p:spPr/>
        <p:txBody>
          <a:bodyPr/>
          <a:lstStyle/>
          <a:p>
            <a:fld id="{77B4E890-4037-4BA2-80F1-97DCCF92DF8A}" type="slidenum">
              <a:rPr lang="en-GB" smtClean="0"/>
              <a:t>14</a:t>
            </a:fld>
            <a:endParaRPr lang="en-GB"/>
          </a:p>
        </p:txBody>
      </p:sp>
      <p:pic>
        <p:nvPicPr>
          <p:cNvPr id="8" name="Picture 7" descr="A close up of a logo&#10;&#10;Description automatically generated">
            <a:extLst>
              <a:ext uri="{FF2B5EF4-FFF2-40B4-BE49-F238E27FC236}">
                <a16:creationId xmlns:a16="http://schemas.microsoft.com/office/drawing/2014/main" id="{E7961CC9-ED4F-C244-8B8E-125E10CF0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236" y="1937562"/>
            <a:ext cx="4294859" cy="3613136"/>
          </a:xfrm>
          <a:prstGeom prst="rect">
            <a:avLst/>
          </a:prstGeom>
        </p:spPr>
      </p:pic>
      <p:sp>
        <p:nvSpPr>
          <p:cNvPr id="9" name="Content Placeholder 7">
            <a:extLst>
              <a:ext uri="{FF2B5EF4-FFF2-40B4-BE49-F238E27FC236}">
                <a16:creationId xmlns:a16="http://schemas.microsoft.com/office/drawing/2014/main" id="{BCAF3C33-B199-9D45-BDC2-8D9C7C5BE719}"/>
              </a:ext>
            </a:extLst>
          </p:cNvPr>
          <p:cNvSpPr>
            <a:spLocks noGrp="1"/>
          </p:cNvSpPr>
          <p:nvPr>
            <p:ph sz="half" idx="1"/>
          </p:nvPr>
        </p:nvSpPr>
        <p:spPr>
          <a:xfrm>
            <a:off x="1260472" y="1937563"/>
            <a:ext cx="5371555" cy="4228286"/>
          </a:xfrm>
        </p:spPr>
        <p:txBody>
          <a:bodyPr/>
          <a:lstStyle/>
          <a:p>
            <a:r>
              <a:rPr lang="en-GB" b="1" dirty="0">
                <a:solidFill>
                  <a:schemeClr val="accent5"/>
                </a:solidFill>
              </a:rPr>
              <a:t>Better support for volunteers</a:t>
            </a:r>
            <a:br>
              <a:rPr lang="en-GB" b="1" dirty="0">
                <a:solidFill>
                  <a:schemeClr val="accent5"/>
                </a:solidFill>
              </a:rPr>
            </a:br>
            <a:r>
              <a:rPr lang="en-GB" sz="1800" dirty="0"/>
              <a:t>Invest in making our digital and IT easier </a:t>
            </a:r>
            <a:br>
              <a:rPr lang="en-GB" sz="1800" dirty="0"/>
            </a:br>
            <a:r>
              <a:rPr lang="en-GB" sz="1800" dirty="0"/>
              <a:t>to use, reducing the admin burden so </a:t>
            </a:r>
            <a:br>
              <a:rPr lang="en-GB" sz="1800" dirty="0"/>
            </a:br>
            <a:r>
              <a:rPr lang="en-GB" sz="1800" dirty="0"/>
              <a:t>volunteers can spend less time on admin </a:t>
            </a:r>
            <a:br>
              <a:rPr lang="en-GB" sz="1800" dirty="0"/>
            </a:br>
            <a:r>
              <a:rPr lang="en-GB" sz="1800" dirty="0"/>
              <a:t>and more time creating great experiences </a:t>
            </a:r>
            <a:br>
              <a:rPr lang="en-GB" sz="1800" dirty="0"/>
            </a:br>
            <a:r>
              <a:rPr lang="en-GB" sz="1800" dirty="0"/>
              <a:t>for girls and young women.</a:t>
            </a:r>
          </a:p>
          <a:p>
            <a:endParaRPr lang="en-GB" sz="1800" dirty="0"/>
          </a:p>
          <a:p>
            <a:r>
              <a:rPr lang="en-GB" b="1" dirty="0">
                <a:solidFill>
                  <a:schemeClr val="accent5"/>
                </a:solidFill>
              </a:rPr>
              <a:t>Recruiting and welcoming </a:t>
            </a:r>
            <a:br>
              <a:rPr lang="en-GB" b="1" dirty="0">
                <a:solidFill>
                  <a:schemeClr val="accent5"/>
                </a:solidFill>
              </a:rPr>
            </a:br>
            <a:r>
              <a:rPr lang="en-GB" b="1" dirty="0">
                <a:solidFill>
                  <a:schemeClr val="accent5"/>
                </a:solidFill>
              </a:rPr>
              <a:t>volunteers</a:t>
            </a:r>
            <a:br>
              <a:rPr lang="en-GB" sz="1800" b="1" dirty="0">
                <a:solidFill>
                  <a:schemeClr val="accent5"/>
                </a:solidFill>
              </a:rPr>
            </a:br>
            <a:r>
              <a:rPr lang="en-GB" sz="1800" dirty="0"/>
              <a:t>Make joining Girlguiding simple with quick </a:t>
            </a:r>
            <a:br>
              <a:rPr lang="en-GB" sz="1800" dirty="0"/>
            </a:br>
            <a:r>
              <a:rPr lang="en-GB" sz="1800" dirty="0"/>
              <a:t>and easy steps.</a:t>
            </a:r>
          </a:p>
          <a:p>
            <a:endParaRPr lang="en-GB" sz="1800" dirty="0"/>
          </a:p>
          <a:p>
            <a:endParaRPr lang="en-US" dirty="0"/>
          </a:p>
        </p:txBody>
      </p:sp>
      <p:pic>
        <p:nvPicPr>
          <p:cNvPr id="10" name="Picture 9" descr="A picture containing drawing&#10;&#10;Description automatically generated">
            <a:extLst>
              <a:ext uri="{FF2B5EF4-FFF2-40B4-BE49-F238E27FC236}">
                <a16:creationId xmlns:a16="http://schemas.microsoft.com/office/drawing/2014/main" id="{299A3129-7E8B-2041-8B33-4B108C104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93" y="215746"/>
            <a:ext cx="2159360" cy="1407666"/>
          </a:xfrm>
          <a:prstGeom prst="rect">
            <a:avLst/>
          </a:prstGeom>
        </p:spPr>
      </p:pic>
    </p:spTree>
    <p:extLst>
      <p:ext uri="{BB962C8B-B14F-4D97-AF65-F5344CB8AC3E}">
        <p14:creationId xmlns:p14="http://schemas.microsoft.com/office/powerpoint/2010/main" val="163222672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191499-7405-F443-8525-0304C74CD3A5}"/>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B32C201-FE7A-D44E-A7D9-9AFC970FAFE4}"/>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465BD358-93EA-CA44-9975-D461B2B8CEB2}"/>
              </a:ext>
            </a:extLst>
          </p:cNvPr>
          <p:cNvSpPr>
            <a:spLocks noGrp="1"/>
          </p:cNvSpPr>
          <p:nvPr>
            <p:ph type="sldNum" sz="quarter" idx="12"/>
          </p:nvPr>
        </p:nvSpPr>
        <p:spPr/>
        <p:txBody>
          <a:bodyPr/>
          <a:lstStyle/>
          <a:p>
            <a:fld id="{77B4E890-4037-4BA2-80F1-97DCCF92DF8A}" type="slidenum">
              <a:rPr lang="en-GB" smtClean="0"/>
              <a:t>15</a:t>
            </a:fld>
            <a:endParaRPr lang="en-GB"/>
          </a:p>
        </p:txBody>
      </p:sp>
      <p:sp>
        <p:nvSpPr>
          <p:cNvPr id="8" name="Content Placeholder 7">
            <a:extLst>
              <a:ext uri="{FF2B5EF4-FFF2-40B4-BE49-F238E27FC236}">
                <a16:creationId xmlns:a16="http://schemas.microsoft.com/office/drawing/2014/main" id="{2D555DF5-A5E4-8448-A31C-EE03F5BA237F}"/>
              </a:ext>
            </a:extLst>
          </p:cNvPr>
          <p:cNvSpPr>
            <a:spLocks noGrp="1"/>
          </p:cNvSpPr>
          <p:nvPr>
            <p:ph sz="half" idx="1"/>
          </p:nvPr>
        </p:nvSpPr>
        <p:spPr>
          <a:xfrm>
            <a:off x="1260473" y="1937562"/>
            <a:ext cx="4824000" cy="4371161"/>
          </a:xfrm>
        </p:spPr>
        <p:txBody>
          <a:bodyPr/>
          <a:lstStyle/>
          <a:p>
            <a:r>
              <a:rPr lang="en-GB" b="1" dirty="0">
                <a:solidFill>
                  <a:schemeClr val="accent5"/>
                </a:solidFill>
              </a:rPr>
              <a:t>Flexible volunteering</a:t>
            </a:r>
            <a:br>
              <a:rPr lang="en-GB" b="1" dirty="0">
                <a:solidFill>
                  <a:schemeClr val="accent5"/>
                </a:solidFill>
              </a:rPr>
            </a:br>
            <a:r>
              <a:rPr lang="en-GB" sz="1800" dirty="0"/>
              <a:t>Develop volunteer roles that make it easier for people to support Girlguiding in sustainable ways and make the most of their time and talents. Create volunteer opportunities that make volunteering a more rewarding and enjoyable experience.</a:t>
            </a:r>
          </a:p>
          <a:p>
            <a:endParaRPr lang="en-US" dirty="0"/>
          </a:p>
          <a:p>
            <a:endParaRPr lang="en-US" dirty="0"/>
          </a:p>
        </p:txBody>
      </p:sp>
      <p:pic>
        <p:nvPicPr>
          <p:cNvPr id="9" name="Content Placeholder 11" descr="A close up of a sign&#10;&#10;Description automatically generated">
            <a:extLst>
              <a:ext uri="{FF2B5EF4-FFF2-40B4-BE49-F238E27FC236}">
                <a16:creationId xmlns:a16="http://schemas.microsoft.com/office/drawing/2014/main" id="{B1AF424E-6A20-9B45-B324-F4D7E3B676B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7236" y="1937562"/>
            <a:ext cx="4340308" cy="3613136"/>
          </a:xfrm>
        </p:spPr>
      </p:pic>
      <p:pic>
        <p:nvPicPr>
          <p:cNvPr id="10" name="Picture 9" descr="A picture containing drawing&#10;&#10;Description automatically generated">
            <a:extLst>
              <a:ext uri="{FF2B5EF4-FFF2-40B4-BE49-F238E27FC236}">
                <a16:creationId xmlns:a16="http://schemas.microsoft.com/office/drawing/2014/main" id="{0D400B4B-8F34-0D40-A735-B93F4E7FF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93" y="215746"/>
            <a:ext cx="2159360" cy="1407666"/>
          </a:xfrm>
          <a:prstGeom prst="rect">
            <a:avLst/>
          </a:prstGeom>
        </p:spPr>
      </p:pic>
    </p:spTree>
    <p:extLst>
      <p:ext uri="{BB962C8B-B14F-4D97-AF65-F5344CB8AC3E}">
        <p14:creationId xmlns:p14="http://schemas.microsoft.com/office/powerpoint/2010/main" val="306493348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191499-7405-F443-8525-0304C74CD3A5}"/>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B32C201-FE7A-D44E-A7D9-9AFC970FAFE4}"/>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465BD358-93EA-CA44-9975-D461B2B8CEB2}"/>
              </a:ext>
            </a:extLst>
          </p:cNvPr>
          <p:cNvSpPr>
            <a:spLocks noGrp="1"/>
          </p:cNvSpPr>
          <p:nvPr>
            <p:ph type="sldNum" sz="quarter" idx="12"/>
          </p:nvPr>
        </p:nvSpPr>
        <p:spPr/>
        <p:txBody>
          <a:bodyPr/>
          <a:lstStyle/>
          <a:p>
            <a:fld id="{77B4E890-4037-4BA2-80F1-97DCCF92DF8A}" type="slidenum">
              <a:rPr lang="en-GB" smtClean="0"/>
              <a:t>16</a:t>
            </a:fld>
            <a:endParaRPr lang="en-GB"/>
          </a:p>
        </p:txBody>
      </p:sp>
      <p:sp>
        <p:nvSpPr>
          <p:cNvPr id="8" name="Content Placeholder 7">
            <a:extLst>
              <a:ext uri="{FF2B5EF4-FFF2-40B4-BE49-F238E27FC236}">
                <a16:creationId xmlns:a16="http://schemas.microsoft.com/office/drawing/2014/main" id="{3DAE034E-69EA-9A47-8EE0-9EA0C8D8A9F9}"/>
              </a:ext>
            </a:extLst>
          </p:cNvPr>
          <p:cNvSpPr>
            <a:spLocks noGrp="1"/>
          </p:cNvSpPr>
          <p:nvPr>
            <p:ph sz="half" idx="1"/>
          </p:nvPr>
        </p:nvSpPr>
        <p:spPr>
          <a:xfrm>
            <a:off x="1260473" y="1937563"/>
            <a:ext cx="4824000" cy="4228286"/>
          </a:xfrm>
        </p:spPr>
        <p:txBody>
          <a:bodyPr/>
          <a:lstStyle/>
          <a:p>
            <a:r>
              <a:rPr lang="en-GB" b="1" dirty="0">
                <a:solidFill>
                  <a:schemeClr val="accent5"/>
                </a:solidFill>
              </a:rPr>
              <a:t>Learning for today</a:t>
            </a:r>
            <a:br>
              <a:rPr lang="en-GB" b="1" dirty="0">
                <a:solidFill>
                  <a:schemeClr val="accent5"/>
                </a:solidFill>
              </a:rPr>
            </a:br>
            <a:r>
              <a:rPr lang="en-GB" sz="1800" dirty="0"/>
              <a:t>Develop a digital learning programme tailored for today’s Girlguiding, the world and volunteers. Teaching skills in everything from leadership to building campfires, using things like peer mentoring and qualifications to build peoples’ confidence and let them be creative.</a:t>
            </a:r>
          </a:p>
          <a:p>
            <a:endParaRPr lang="en-US" dirty="0"/>
          </a:p>
        </p:txBody>
      </p:sp>
      <p:pic>
        <p:nvPicPr>
          <p:cNvPr id="9" name="Picture 8" descr="A picture containing drawing&#10;&#10;Description automatically generated">
            <a:extLst>
              <a:ext uri="{FF2B5EF4-FFF2-40B4-BE49-F238E27FC236}">
                <a16:creationId xmlns:a16="http://schemas.microsoft.com/office/drawing/2014/main" id="{8888BB45-AE58-B84F-B845-D223888A6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93" y="215746"/>
            <a:ext cx="2159360" cy="1407666"/>
          </a:xfrm>
          <a:prstGeom prst="rect">
            <a:avLst/>
          </a:prstGeom>
        </p:spPr>
      </p:pic>
      <p:pic>
        <p:nvPicPr>
          <p:cNvPr id="10" name="Picture 9" descr="A close up of a logo&#10;&#10;Description automatically generated">
            <a:extLst>
              <a:ext uri="{FF2B5EF4-FFF2-40B4-BE49-F238E27FC236}">
                <a16:creationId xmlns:a16="http://schemas.microsoft.com/office/drawing/2014/main" id="{BDB4AF13-000C-5B42-9EE8-F6E042771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047" y="1937562"/>
            <a:ext cx="4226687" cy="3613136"/>
          </a:xfrm>
          <a:prstGeom prst="rect">
            <a:avLst/>
          </a:prstGeom>
        </p:spPr>
      </p:pic>
    </p:spTree>
    <p:extLst>
      <p:ext uri="{BB962C8B-B14F-4D97-AF65-F5344CB8AC3E}">
        <p14:creationId xmlns:p14="http://schemas.microsoft.com/office/powerpoint/2010/main" val="136924046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191499-7405-F443-8525-0304C74CD3A5}"/>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B32C201-FE7A-D44E-A7D9-9AFC970FAFE4}"/>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465BD358-93EA-CA44-9975-D461B2B8CEB2}"/>
              </a:ext>
            </a:extLst>
          </p:cNvPr>
          <p:cNvSpPr>
            <a:spLocks noGrp="1"/>
          </p:cNvSpPr>
          <p:nvPr>
            <p:ph type="sldNum" sz="quarter" idx="12"/>
          </p:nvPr>
        </p:nvSpPr>
        <p:spPr/>
        <p:txBody>
          <a:bodyPr/>
          <a:lstStyle/>
          <a:p>
            <a:fld id="{77B4E890-4037-4BA2-80F1-97DCCF92DF8A}" type="slidenum">
              <a:rPr lang="en-GB" smtClean="0"/>
              <a:t>17</a:t>
            </a:fld>
            <a:endParaRPr lang="en-GB"/>
          </a:p>
        </p:txBody>
      </p:sp>
      <p:sp>
        <p:nvSpPr>
          <p:cNvPr id="8" name="Title 2">
            <a:extLst>
              <a:ext uri="{FF2B5EF4-FFF2-40B4-BE49-F238E27FC236}">
                <a16:creationId xmlns:a16="http://schemas.microsoft.com/office/drawing/2014/main" id="{855A440C-C1EF-D24A-B10E-5CD4D36C0103}"/>
              </a:ext>
            </a:extLst>
          </p:cNvPr>
          <p:cNvSpPr>
            <a:spLocks noGrp="1"/>
          </p:cNvSpPr>
          <p:nvPr>
            <p:ph type="title"/>
          </p:nvPr>
        </p:nvSpPr>
        <p:spPr>
          <a:xfrm>
            <a:off x="719138" y="549276"/>
            <a:ext cx="10477500" cy="1388288"/>
          </a:xfrm>
          <a:prstGeom prst="rect">
            <a:avLst/>
          </a:prstGeom>
        </p:spPr>
        <p:txBody>
          <a:bodyPr anchor="t">
            <a:normAutofit/>
          </a:bodyPr>
          <a:lstStyle/>
          <a:p>
            <a:r>
              <a:rPr lang="en-GB" dirty="0">
                <a:solidFill>
                  <a:schemeClr val="accent1"/>
                </a:solidFill>
              </a:rPr>
              <a:t>Let’s be more inclusive </a:t>
            </a:r>
            <a:br>
              <a:rPr lang="en-GB" dirty="0">
                <a:solidFill>
                  <a:schemeClr val="accent1"/>
                </a:solidFill>
              </a:rPr>
            </a:br>
            <a:r>
              <a:rPr lang="en-GB" dirty="0">
                <a:solidFill>
                  <a:schemeClr val="accent1"/>
                </a:solidFill>
              </a:rPr>
              <a:t>and make a bigger impact</a:t>
            </a:r>
          </a:p>
        </p:txBody>
      </p:sp>
      <p:sp>
        <p:nvSpPr>
          <p:cNvPr id="9" name="Content Placeholder 7">
            <a:extLst>
              <a:ext uri="{FF2B5EF4-FFF2-40B4-BE49-F238E27FC236}">
                <a16:creationId xmlns:a16="http://schemas.microsoft.com/office/drawing/2014/main" id="{F7C0DF00-5FDD-FE43-A622-968BAF94FA02}"/>
              </a:ext>
            </a:extLst>
          </p:cNvPr>
          <p:cNvSpPr>
            <a:spLocks noGrp="1"/>
          </p:cNvSpPr>
          <p:nvPr>
            <p:ph sz="half" idx="1"/>
          </p:nvPr>
        </p:nvSpPr>
        <p:spPr>
          <a:xfrm>
            <a:off x="1260473" y="1937563"/>
            <a:ext cx="4824000" cy="4228286"/>
          </a:xfrm>
        </p:spPr>
        <p:txBody>
          <a:bodyPr/>
          <a:lstStyle/>
          <a:p>
            <a:r>
              <a:rPr lang="en-GB" sz="1800" b="1" dirty="0">
                <a:latin typeface="Trebuchet MS" panose="020B0703020202090204" pitchFamily="34" charset="0"/>
              </a:rPr>
              <a:t>We want Girlguiding to have an even bigger impact and influence on local communities and across the UK. </a:t>
            </a:r>
          </a:p>
          <a:p>
            <a:endParaRPr lang="en-GB" sz="1800" dirty="0"/>
          </a:p>
          <a:p>
            <a:r>
              <a:rPr lang="en-GB" sz="1800" dirty="0"/>
              <a:t>So we’re going to find fresh and exciting ways to welcome new girls and volunteers to make sure our community develops to reflect the world around us. We’re going to make more people better aware of Girlguiding by proudly telling the world about our amazing achievements and hero girls’ voices.   </a:t>
            </a:r>
          </a:p>
        </p:txBody>
      </p:sp>
      <p:pic>
        <p:nvPicPr>
          <p:cNvPr id="10" name="Picture 9" descr="A close up of a logo&#10;&#10;Description automatically generated">
            <a:extLst>
              <a:ext uri="{FF2B5EF4-FFF2-40B4-BE49-F238E27FC236}">
                <a16:creationId xmlns:a16="http://schemas.microsoft.com/office/drawing/2014/main" id="{CA7B71A5-4DDD-8D41-9CA7-D37955463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102" y="1355835"/>
            <a:ext cx="3717846" cy="5240174"/>
          </a:xfrm>
          <a:prstGeom prst="rect">
            <a:avLst/>
          </a:prstGeom>
        </p:spPr>
      </p:pic>
    </p:spTree>
    <p:extLst>
      <p:ext uri="{BB962C8B-B14F-4D97-AF65-F5344CB8AC3E}">
        <p14:creationId xmlns:p14="http://schemas.microsoft.com/office/powerpoint/2010/main" val="76626208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191499-7405-F443-8525-0304C74CD3A5}"/>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B32C201-FE7A-D44E-A7D9-9AFC970FAFE4}"/>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465BD358-93EA-CA44-9975-D461B2B8CEB2}"/>
              </a:ext>
            </a:extLst>
          </p:cNvPr>
          <p:cNvSpPr>
            <a:spLocks noGrp="1"/>
          </p:cNvSpPr>
          <p:nvPr>
            <p:ph type="sldNum" sz="quarter" idx="12"/>
          </p:nvPr>
        </p:nvSpPr>
        <p:spPr/>
        <p:txBody>
          <a:bodyPr/>
          <a:lstStyle/>
          <a:p>
            <a:fld id="{77B4E890-4037-4BA2-80F1-97DCCF92DF8A}" type="slidenum">
              <a:rPr lang="en-GB" smtClean="0"/>
              <a:t>18</a:t>
            </a:fld>
            <a:endParaRPr lang="en-GB"/>
          </a:p>
        </p:txBody>
      </p:sp>
      <p:pic>
        <p:nvPicPr>
          <p:cNvPr id="8" name="Picture 7" descr="A picture containing drawing&#10;&#10;Description automatically generated">
            <a:extLst>
              <a:ext uri="{FF2B5EF4-FFF2-40B4-BE49-F238E27FC236}">
                <a16:creationId xmlns:a16="http://schemas.microsoft.com/office/drawing/2014/main" id="{D555927D-6F20-8A4C-BC7B-7285917B1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08" y="215746"/>
            <a:ext cx="2334137" cy="1402727"/>
          </a:xfrm>
          <a:prstGeom prst="rect">
            <a:avLst/>
          </a:prstGeom>
        </p:spPr>
      </p:pic>
      <p:sp>
        <p:nvSpPr>
          <p:cNvPr id="9" name="Content Placeholder 7">
            <a:extLst>
              <a:ext uri="{FF2B5EF4-FFF2-40B4-BE49-F238E27FC236}">
                <a16:creationId xmlns:a16="http://schemas.microsoft.com/office/drawing/2014/main" id="{1C05F76C-100C-4C4C-B3F8-40102DF5DD33}"/>
              </a:ext>
            </a:extLst>
          </p:cNvPr>
          <p:cNvSpPr>
            <a:spLocks noGrp="1"/>
          </p:cNvSpPr>
          <p:nvPr>
            <p:ph sz="half" idx="1"/>
          </p:nvPr>
        </p:nvSpPr>
        <p:spPr>
          <a:xfrm>
            <a:off x="1260473" y="1937563"/>
            <a:ext cx="4824000" cy="4228286"/>
          </a:xfrm>
        </p:spPr>
        <p:txBody>
          <a:bodyPr/>
          <a:lstStyle/>
          <a:p>
            <a:r>
              <a:rPr lang="en-GB" b="1" dirty="0">
                <a:solidFill>
                  <a:schemeClr val="accent1"/>
                </a:solidFill>
              </a:rPr>
              <a:t>Grow the number of people </a:t>
            </a:r>
            <a:br>
              <a:rPr lang="en-GB" b="1" dirty="0">
                <a:solidFill>
                  <a:schemeClr val="accent1"/>
                </a:solidFill>
              </a:rPr>
            </a:br>
            <a:r>
              <a:rPr lang="en-GB" b="1" dirty="0">
                <a:solidFill>
                  <a:schemeClr val="accent1"/>
                </a:solidFill>
              </a:rPr>
              <a:t>who know about Girlguiding</a:t>
            </a:r>
            <a:br>
              <a:rPr lang="en-GB" b="1" dirty="0">
                <a:solidFill>
                  <a:schemeClr val="accent1"/>
                </a:solidFill>
              </a:rPr>
            </a:br>
            <a:r>
              <a:rPr lang="en-GB" sz="1800" dirty="0"/>
              <a:t>Use inspiring marketing campaigns and ambassadors to shout out about Girlguiding and the awesome things we do in communities and nationally.</a:t>
            </a:r>
          </a:p>
          <a:p>
            <a:endParaRPr lang="en-GB" sz="1800" dirty="0"/>
          </a:p>
          <a:p>
            <a:r>
              <a:rPr lang="en-GB" b="1" dirty="0">
                <a:solidFill>
                  <a:schemeClr val="accent1"/>
                </a:solidFill>
              </a:rPr>
              <a:t>Show our impact</a:t>
            </a:r>
            <a:br>
              <a:rPr lang="en-GB" sz="1800" b="1" dirty="0">
                <a:solidFill>
                  <a:schemeClr val="accent1"/>
                </a:solidFill>
              </a:rPr>
            </a:br>
            <a:r>
              <a:rPr lang="en-GB" sz="1800" dirty="0"/>
              <a:t>Create clear ways to measure and show </a:t>
            </a:r>
            <a:br>
              <a:rPr lang="en-GB" sz="1800" dirty="0"/>
            </a:br>
            <a:r>
              <a:rPr lang="en-GB" sz="1800" dirty="0"/>
              <a:t>the difference we make.</a:t>
            </a:r>
          </a:p>
          <a:p>
            <a:endParaRPr lang="en-GB" sz="1800" dirty="0"/>
          </a:p>
          <a:p>
            <a:endParaRPr lang="en-GB" sz="1800" dirty="0"/>
          </a:p>
          <a:p>
            <a:endParaRPr lang="en-GB" sz="1800" dirty="0"/>
          </a:p>
          <a:p>
            <a:endParaRPr lang="en-US" dirty="0"/>
          </a:p>
        </p:txBody>
      </p:sp>
      <p:pic>
        <p:nvPicPr>
          <p:cNvPr id="10" name="Picture 9" descr="A close up of a logo&#10;&#10;Description automatically generated">
            <a:extLst>
              <a:ext uri="{FF2B5EF4-FFF2-40B4-BE49-F238E27FC236}">
                <a16:creationId xmlns:a16="http://schemas.microsoft.com/office/drawing/2014/main" id="{3E055FE5-CB04-4B43-9708-6933DD1B2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532" y="3613665"/>
            <a:ext cx="3426106" cy="2260377"/>
          </a:xfrm>
          <a:prstGeom prst="rect">
            <a:avLst/>
          </a:prstGeom>
        </p:spPr>
      </p:pic>
      <p:pic>
        <p:nvPicPr>
          <p:cNvPr id="11" name="Picture 10" descr="A close up of a logo&#10;&#10;Description automatically generated">
            <a:extLst>
              <a:ext uri="{FF2B5EF4-FFF2-40B4-BE49-F238E27FC236}">
                <a16:creationId xmlns:a16="http://schemas.microsoft.com/office/drawing/2014/main" id="{438BEF39-49DD-AE45-B353-35D233A32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2001" y="1189939"/>
            <a:ext cx="2644215" cy="2260377"/>
          </a:xfrm>
          <a:prstGeom prst="rect">
            <a:avLst/>
          </a:prstGeom>
        </p:spPr>
      </p:pic>
    </p:spTree>
    <p:extLst>
      <p:ext uri="{BB962C8B-B14F-4D97-AF65-F5344CB8AC3E}">
        <p14:creationId xmlns:p14="http://schemas.microsoft.com/office/powerpoint/2010/main" val="12805345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191499-7405-F443-8525-0304C74CD3A5}"/>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B32C201-FE7A-D44E-A7D9-9AFC970FAFE4}"/>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465BD358-93EA-CA44-9975-D461B2B8CEB2}"/>
              </a:ext>
            </a:extLst>
          </p:cNvPr>
          <p:cNvSpPr>
            <a:spLocks noGrp="1"/>
          </p:cNvSpPr>
          <p:nvPr>
            <p:ph type="sldNum" sz="quarter" idx="12"/>
          </p:nvPr>
        </p:nvSpPr>
        <p:spPr/>
        <p:txBody>
          <a:bodyPr/>
          <a:lstStyle/>
          <a:p>
            <a:fld id="{77B4E890-4037-4BA2-80F1-97DCCF92DF8A}" type="slidenum">
              <a:rPr lang="en-GB" smtClean="0"/>
              <a:t>19</a:t>
            </a:fld>
            <a:endParaRPr lang="en-GB"/>
          </a:p>
        </p:txBody>
      </p:sp>
      <p:sp>
        <p:nvSpPr>
          <p:cNvPr id="8" name="Content Placeholder 7">
            <a:extLst>
              <a:ext uri="{FF2B5EF4-FFF2-40B4-BE49-F238E27FC236}">
                <a16:creationId xmlns:a16="http://schemas.microsoft.com/office/drawing/2014/main" id="{8997F676-2010-2F46-A358-91F739E33C9D}"/>
              </a:ext>
            </a:extLst>
          </p:cNvPr>
          <p:cNvSpPr>
            <a:spLocks noGrp="1"/>
          </p:cNvSpPr>
          <p:nvPr>
            <p:ph sz="half" idx="1"/>
          </p:nvPr>
        </p:nvSpPr>
        <p:spPr>
          <a:xfrm>
            <a:off x="1260473" y="1937563"/>
            <a:ext cx="4824000" cy="4228286"/>
          </a:xfrm>
        </p:spPr>
        <p:txBody>
          <a:bodyPr/>
          <a:lstStyle/>
          <a:p>
            <a:r>
              <a:rPr lang="en-GB" b="1" dirty="0">
                <a:solidFill>
                  <a:schemeClr val="accent1"/>
                </a:solidFill>
              </a:rPr>
              <a:t>Open to all girls</a:t>
            </a:r>
            <a:br>
              <a:rPr lang="en-GB" b="1" dirty="0">
                <a:solidFill>
                  <a:schemeClr val="accent1"/>
                </a:solidFill>
              </a:rPr>
            </a:br>
            <a:r>
              <a:rPr lang="en-GB" sz="1800" dirty="0"/>
              <a:t>Work with local communities to create new opportunities for every girl and develop how we think, talk and work so our membership reflects the world we live in.</a:t>
            </a:r>
          </a:p>
          <a:p>
            <a:endParaRPr lang="en-GB" sz="1800" dirty="0"/>
          </a:p>
          <a:p>
            <a:r>
              <a:rPr lang="en-GB" b="1" dirty="0">
                <a:solidFill>
                  <a:schemeClr val="accent1"/>
                </a:solidFill>
              </a:rPr>
              <a:t>Making an impact together</a:t>
            </a:r>
            <a:br>
              <a:rPr lang="en-GB" b="1" dirty="0">
                <a:solidFill>
                  <a:schemeClr val="accent1"/>
                </a:solidFill>
              </a:rPr>
            </a:br>
            <a:r>
              <a:rPr lang="en-GB" sz="1800" dirty="0"/>
              <a:t>Come together as a community of women to support Future Girl and make change in the world on issues most important to girls.</a:t>
            </a:r>
          </a:p>
          <a:p>
            <a:endParaRPr lang="en-US" dirty="0"/>
          </a:p>
          <a:p>
            <a:endParaRPr lang="en-US" dirty="0"/>
          </a:p>
        </p:txBody>
      </p:sp>
      <p:pic>
        <p:nvPicPr>
          <p:cNvPr id="9" name="Picture 8" descr="A close up of a logo&#10;&#10;Description automatically generated">
            <a:extLst>
              <a:ext uri="{FF2B5EF4-FFF2-40B4-BE49-F238E27FC236}">
                <a16:creationId xmlns:a16="http://schemas.microsoft.com/office/drawing/2014/main" id="{2453C9C2-80B3-064A-A410-CDA1D4BEF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780" y="2102736"/>
            <a:ext cx="4695668" cy="358664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54BA4519-3C9D-BC4D-979F-1307A1C84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08" y="215746"/>
            <a:ext cx="2334137" cy="1402727"/>
          </a:xfrm>
          <a:prstGeom prst="rect">
            <a:avLst/>
          </a:prstGeom>
        </p:spPr>
      </p:pic>
    </p:spTree>
    <p:extLst>
      <p:ext uri="{BB962C8B-B14F-4D97-AF65-F5344CB8AC3E}">
        <p14:creationId xmlns:p14="http://schemas.microsoft.com/office/powerpoint/2010/main" val="28861167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FFB2E8-098E-9742-BADA-A2863361FA07}"/>
              </a:ext>
            </a:extLst>
          </p:cNvPr>
          <p:cNvSpPr>
            <a:spLocks noGrp="1"/>
          </p:cNvSpPr>
          <p:nvPr>
            <p:ph type="dt" sz="half" idx="10"/>
          </p:nvPr>
        </p:nvSpPr>
        <p:spPr/>
        <p:txBody>
          <a:bodyPr/>
          <a:lstStyle/>
          <a:p>
            <a:r>
              <a:rPr lang="en-GB" dirty="0"/>
              <a:t>March 2020</a:t>
            </a:r>
          </a:p>
        </p:txBody>
      </p:sp>
      <p:sp>
        <p:nvSpPr>
          <p:cNvPr id="4" name="Slide Number Placeholder 3">
            <a:extLst>
              <a:ext uri="{FF2B5EF4-FFF2-40B4-BE49-F238E27FC236}">
                <a16:creationId xmlns:a16="http://schemas.microsoft.com/office/drawing/2014/main" id="{73E0FF26-326B-1145-BFA7-675F45B041AB}"/>
              </a:ext>
            </a:extLst>
          </p:cNvPr>
          <p:cNvSpPr>
            <a:spLocks noGrp="1"/>
          </p:cNvSpPr>
          <p:nvPr>
            <p:ph type="sldNum" sz="quarter" idx="12"/>
          </p:nvPr>
        </p:nvSpPr>
        <p:spPr/>
        <p:txBody>
          <a:bodyPr/>
          <a:lstStyle/>
          <a:p>
            <a:fld id="{77B4E890-4037-4BA2-80F1-97DCCF92DF8A}" type="slidenum">
              <a:rPr lang="en-GB" smtClean="0"/>
              <a:t>2</a:t>
            </a:fld>
            <a:endParaRPr lang="en-GB"/>
          </a:p>
        </p:txBody>
      </p:sp>
      <p:sp>
        <p:nvSpPr>
          <p:cNvPr id="3" name="Footer Placeholder 2">
            <a:extLst>
              <a:ext uri="{FF2B5EF4-FFF2-40B4-BE49-F238E27FC236}">
                <a16:creationId xmlns:a16="http://schemas.microsoft.com/office/drawing/2014/main" id="{331629CB-2D2D-A54B-A972-ACF69A83B8D3}"/>
              </a:ext>
            </a:extLst>
          </p:cNvPr>
          <p:cNvSpPr>
            <a:spLocks noGrp="1"/>
          </p:cNvSpPr>
          <p:nvPr>
            <p:ph type="ftr" sz="quarter" idx="4294967295"/>
          </p:nvPr>
        </p:nvSpPr>
        <p:spPr>
          <a:xfrm>
            <a:off x="4838700" y="6480175"/>
            <a:ext cx="7353300" cy="252413"/>
          </a:xfrm>
        </p:spPr>
        <p:txBody>
          <a:bodyPr/>
          <a:lstStyle/>
          <a:p>
            <a:r>
              <a:rPr lang="en-GB"/>
              <a:t>Girlguiding's Strategy - Today, tomorrow, together</a:t>
            </a:r>
          </a:p>
        </p:txBody>
      </p:sp>
      <p:pic>
        <p:nvPicPr>
          <p:cNvPr id="5" name="Picture 4" descr="A close up of a sign&#10;&#10;Description automatically generated">
            <a:extLst>
              <a:ext uri="{FF2B5EF4-FFF2-40B4-BE49-F238E27FC236}">
                <a16:creationId xmlns:a16="http://schemas.microsoft.com/office/drawing/2014/main" id="{27005851-E332-564E-B2FC-64652A953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192000" cy="6827520"/>
          </a:xfrm>
          <a:prstGeom prst="rect">
            <a:avLst/>
          </a:prstGeom>
        </p:spPr>
      </p:pic>
    </p:spTree>
    <p:extLst>
      <p:ext uri="{BB962C8B-B14F-4D97-AF65-F5344CB8AC3E}">
        <p14:creationId xmlns:p14="http://schemas.microsoft.com/office/powerpoint/2010/main" val="121745666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191499-7405-F443-8525-0304C74CD3A5}"/>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B32C201-FE7A-D44E-A7D9-9AFC970FAFE4}"/>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465BD358-93EA-CA44-9975-D461B2B8CEB2}"/>
              </a:ext>
            </a:extLst>
          </p:cNvPr>
          <p:cNvSpPr>
            <a:spLocks noGrp="1"/>
          </p:cNvSpPr>
          <p:nvPr>
            <p:ph type="sldNum" sz="quarter" idx="12"/>
          </p:nvPr>
        </p:nvSpPr>
        <p:spPr/>
        <p:txBody>
          <a:bodyPr/>
          <a:lstStyle/>
          <a:p>
            <a:fld id="{77B4E890-4037-4BA2-80F1-97DCCF92DF8A}" type="slidenum">
              <a:rPr lang="en-GB" smtClean="0"/>
              <a:t>20</a:t>
            </a:fld>
            <a:endParaRPr lang="en-GB"/>
          </a:p>
        </p:txBody>
      </p:sp>
      <p:sp>
        <p:nvSpPr>
          <p:cNvPr id="8" name="Title 2">
            <a:extLst>
              <a:ext uri="{FF2B5EF4-FFF2-40B4-BE49-F238E27FC236}">
                <a16:creationId xmlns:a16="http://schemas.microsoft.com/office/drawing/2014/main" id="{463BC7E7-65BE-7043-8518-1FB8AD2FC5D9}"/>
              </a:ext>
            </a:extLst>
          </p:cNvPr>
          <p:cNvSpPr>
            <a:spLocks noGrp="1"/>
          </p:cNvSpPr>
          <p:nvPr>
            <p:ph type="title"/>
          </p:nvPr>
        </p:nvSpPr>
        <p:spPr>
          <a:xfrm>
            <a:off x="719138" y="549276"/>
            <a:ext cx="10477500" cy="1388288"/>
          </a:xfrm>
          <a:prstGeom prst="rect">
            <a:avLst/>
          </a:prstGeom>
        </p:spPr>
        <p:txBody>
          <a:bodyPr anchor="t">
            <a:normAutofit/>
          </a:bodyPr>
          <a:lstStyle/>
          <a:p>
            <a:r>
              <a:rPr lang="en-GB" dirty="0">
                <a:solidFill>
                  <a:schemeClr val="tx1"/>
                </a:solidFill>
              </a:rPr>
              <a:t>And let’s </a:t>
            </a:r>
            <a:r>
              <a:rPr lang="en-GB" dirty="0"/>
              <a:t>get the basics right</a:t>
            </a:r>
            <a:endParaRPr lang="en-GB" dirty="0">
              <a:solidFill>
                <a:schemeClr val="tx1"/>
              </a:solidFill>
            </a:endParaRPr>
          </a:p>
        </p:txBody>
      </p:sp>
      <p:sp>
        <p:nvSpPr>
          <p:cNvPr id="9" name="Content Placeholder 7">
            <a:extLst>
              <a:ext uri="{FF2B5EF4-FFF2-40B4-BE49-F238E27FC236}">
                <a16:creationId xmlns:a16="http://schemas.microsoft.com/office/drawing/2014/main" id="{D073B7D5-330F-F24F-AB6D-1855C7D9FE2C}"/>
              </a:ext>
            </a:extLst>
          </p:cNvPr>
          <p:cNvSpPr>
            <a:spLocks noGrp="1"/>
          </p:cNvSpPr>
          <p:nvPr>
            <p:ph sz="half" idx="1"/>
          </p:nvPr>
        </p:nvSpPr>
        <p:spPr>
          <a:xfrm>
            <a:off x="1260473" y="1653783"/>
            <a:ext cx="4824000" cy="4228286"/>
          </a:xfrm>
        </p:spPr>
        <p:txBody>
          <a:bodyPr/>
          <a:lstStyle/>
          <a:p>
            <a:r>
              <a:rPr lang="en-GB" sz="1800" dirty="0"/>
              <a:t>The best way to do brilliant things, is by getting the basics right. We’re going to build solid foundations, including:</a:t>
            </a:r>
            <a:br>
              <a:rPr lang="en-GB" sz="1800" dirty="0"/>
            </a:br>
            <a:br>
              <a:rPr lang="en-GB" sz="1800" dirty="0"/>
            </a:br>
            <a:r>
              <a:rPr lang="en-GB" sz="1800" b="1" dirty="0">
                <a:solidFill>
                  <a:schemeClr val="bg2"/>
                </a:solidFill>
              </a:rPr>
              <a:t>Strong structures and processes</a:t>
            </a:r>
            <a:r>
              <a:rPr lang="en-GB" sz="1800" dirty="0">
                <a:solidFill>
                  <a:schemeClr val="bg2"/>
                </a:solidFill>
              </a:rPr>
              <a:t> </a:t>
            </a:r>
            <a:br>
              <a:rPr lang="en-GB" sz="1800" dirty="0">
                <a:solidFill>
                  <a:schemeClr val="bg2"/>
                </a:solidFill>
              </a:rPr>
            </a:br>
            <a:r>
              <a:rPr lang="en-GB" sz="1800" dirty="0"/>
              <a:t>We’ll invest in the way we work to make </a:t>
            </a:r>
            <a:br>
              <a:rPr lang="en-GB" sz="1800" dirty="0"/>
            </a:br>
            <a:r>
              <a:rPr lang="en-GB" sz="1800" dirty="0"/>
              <a:t>sure our people and resources are in the </a:t>
            </a:r>
            <a:br>
              <a:rPr lang="en-GB" sz="1800" dirty="0"/>
            </a:br>
            <a:r>
              <a:rPr lang="en-GB" sz="1800" dirty="0"/>
              <a:t>right place doing the right things. We’ll make sure people can stay better connected, </a:t>
            </a:r>
            <a:br>
              <a:rPr lang="en-GB" sz="1800" dirty="0"/>
            </a:br>
            <a:r>
              <a:rPr lang="en-GB" sz="1800" dirty="0"/>
              <a:t>be informed and access the information </a:t>
            </a:r>
            <a:br>
              <a:rPr lang="en-GB" sz="1800" dirty="0"/>
            </a:br>
            <a:r>
              <a:rPr lang="en-GB" sz="1800" dirty="0"/>
              <a:t>and tools they need easily and quickly.</a:t>
            </a:r>
            <a:br>
              <a:rPr lang="en-GB" sz="1800" dirty="0"/>
            </a:br>
            <a:br>
              <a:rPr lang="en-GB" sz="1800" dirty="0"/>
            </a:br>
            <a:r>
              <a:rPr lang="en-GB" sz="1800" b="1" dirty="0">
                <a:solidFill>
                  <a:schemeClr val="bg2"/>
                </a:solidFill>
              </a:rPr>
              <a:t>Empowering girls to lead the way </a:t>
            </a:r>
            <a:br>
              <a:rPr lang="en-GB" sz="1800" dirty="0">
                <a:solidFill>
                  <a:schemeClr val="bg2"/>
                </a:solidFill>
              </a:rPr>
            </a:br>
            <a:r>
              <a:rPr lang="en-GB" sz="1800" dirty="0"/>
              <a:t>As the largest youth organisation for girls and young women in the UK we’ll be led by our</a:t>
            </a:r>
          </a:p>
          <a:p>
            <a:endParaRPr lang="en-GB" sz="1800" dirty="0"/>
          </a:p>
          <a:p>
            <a:endParaRPr lang="en-GB" sz="1800" dirty="0"/>
          </a:p>
          <a:p>
            <a:endParaRPr lang="en-GB" sz="1800" dirty="0"/>
          </a:p>
        </p:txBody>
      </p:sp>
      <p:sp>
        <p:nvSpPr>
          <p:cNvPr id="10" name="Content Placeholder 8">
            <a:extLst>
              <a:ext uri="{FF2B5EF4-FFF2-40B4-BE49-F238E27FC236}">
                <a16:creationId xmlns:a16="http://schemas.microsoft.com/office/drawing/2014/main" id="{0491EDDB-A288-D945-B619-95185339CE67}"/>
              </a:ext>
            </a:extLst>
          </p:cNvPr>
          <p:cNvSpPr>
            <a:spLocks noGrp="1"/>
          </p:cNvSpPr>
          <p:nvPr>
            <p:ph sz="half" idx="2"/>
          </p:nvPr>
        </p:nvSpPr>
        <p:spPr>
          <a:xfrm>
            <a:off x="6372638" y="1653784"/>
            <a:ext cx="4824000" cy="4228286"/>
          </a:xfrm>
        </p:spPr>
        <p:txBody>
          <a:bodyPr/>
          <a:lstStyle/>
          <a:p>
            <a:r>
              <a:rPr lang="en-GB" sz="1800" dirty="0"/>
              <a:t>girls and young women. Their views and opinions will lead our decisions and make </a:t>
            </a:r>
            <a:br>
              <a:rPr lang="en-GB" sz="1800" dirty="0"/>
            </a:br>
            <a:r>
              <a:rPr lang="en-GB" sz="1800" dirty="0"/>
              <a:t>sure everything we do puts girls first. </a:t>
            </a:r>
            <a:br>
              <a:rPr lang="en-GB" sz="1800" b="1" dirty="0">
                <a:solidFill>
                  <a:schemeClr val="bg2"/>
                </a:solidFill>
              </a:rPr>
            </a:br>
            <a:br>
              <a:rPr lang="en-GB" sz="1800" b="1" dirty="0">
                <a:solidFill>
                  <a:schemeClr val="bg2"/>
                </a:solidFill>
              </a:rPr>
            </a:br>
            <a:r>
              <a:rPr lang="en-GB" sz="1800" b="1" dirty="0">
                <a:solidFill>
                  <a:schemeClr val="bg2"/>
                </a:solidFill>
              </a:rPr>
              <a:t>New ways of working</a:t>
            </a:r>
            <a:br>
              <a:rPr lang="en-GB" sz="1800" b="1" dirty="0"/>
            </a:br>
            <a:r>
              <a:rPr lang="en-GB" sz="1800" dirty="0"/>
              <a:t>We achieve amazing things when we work together as one team. We’ll make the most </a:t>
            </a:r>
            <a:br>
              <a:rPr lang="en-GB" sz="1800" dirty="0"/>
            </a:br>
            <a:r>
              <a:rPr lang="en-GB" sz="1800" dirty="0"/>
              <a:t>of the skills, experience and time that we have already in the Girlguiding community. </a:t>
            </a:r>
            <a:br>
              <a:rPr lang="en-GB" sz="1800" dirty="0"/>
            </a:br>
            <a:r>
              <a:rPr lang="en-GB" sz="1800" dirty="0"/>
              <a:t>So we’re going to set up new, shared ways </a:t>
            </a:r>
            <a:br>
              <a:rPr lang="en-GB" sz="1800" dirty="0"/>
            </a:br>
            <a:r>
              <a:rPr lang="en-GB" sz="1800" dirty="0"/>
              <a:t>of working, which bring us together and helps us use our talents.</a:t>
            </a:r>
          </a:p>
          <a:p>
            <a:endParaRPr lang="en-US" sz="1800" dirty="0"/>
          </a:p>
        </p:txBody>
      </p:sp>
    </p:spTree>
    <p:extLst>
      <p:ext uri="{BB962C8B-B14F-4D97-AF65-F5344CB8AC3E}">
        <p14:creationId xmlns:p14="http://schemas.microsoft.com/office/powerpoint/2010/main" val="154863484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191499-7405-F443-8525-0304C74CD3A5}"/>
              </a:ext>
            </a:extLst>
          </p:cNvPr>
          <p:cNvSpPr>
            <a:spLocks noGrp="1"/>
          </p:cNvSpPr>
          <p:nvPr>
            <p:ph type="dt" sz="half" idx="10"/>
          </p:nvPr>
        </p:nvSpPr>
        <p:spPr/>
        <p:txBody>
          <a:bodyPr/>
          <a:lstStyle/>
          <a:p>
            <a:r>
              <a:rPr lang="en-GB"/>
              <a:t>March 2020</a:t>
            </a:r>
          </a:p>
        </p:txBody>
      </p:sp>
      <p:sp>
        <p:nvSpPr>
          <p:cNvPr id="7" name="Slide Number Placeholder 6">
            <a:extLst>
              <a:ext uri="{FF2B5EF4-FFF2-40B4-BE49-F238E27FC236}">
                <a16:creationId xmlns:a16="http://schemas.microsoft.com/office/drawing/2014/main" id="{465BD358-93EA-CA44-9975-D461B2B8CEB2}"/>
              </a:ext>
            </a:extLst>
          </p:cNvPr>
          <p:cNvSpPr>
            <a:spLocks noGrp="1"/>
          </p:cNvSpPr>
          <p:nvPr>
            <p:ph type="sldNum" sz="quarter" idx="12"/>
          </p:nvPr>
        </p:nvSpPr>
        <p:spPr/>
        <p:txBody>
          <a:bodyPr/>
          <a:lstStyle/>
          <a:p>
            <a:fld id="{77B4E890-4037-4BA2-80F1-97DCCF92DF8A}" type="slidenum">
              <a:rPr lang="en-GB" smtClean="0"/>
              <a:t>21</a:t>
            </a:fld>
            <a:endParaRPr lang="en-GB"/>
          </a:p>
        </p:txBody>
      </p:sp>
      <p:sp>
        <p:nvSpPr>
          <p:cNvPr id="6" name="Footer Placeholder 5">
            <a:extLst>
              <a:ext uri="{FF2B5EF4-FFF2-40B4-BE49-F238E27FC236}">
                <a16:creationId xmlns:a16="http://schemas.microsoft.com/office/drawing/2014/main" id="{8B32C201-FE7A-D44E-A7D9-9AFC970FAFE4}"/>
              </a:ext>
            </a:extLst>
          </p:cNvPr>
          <p:cNvSpPr>
            <a:spLocks noGrp="1"/>
          </p:cNvSpPr>
          <p:nvPr>
            <p:ph type="ftr" sz="quarter" idx="4294967295"/>
          </p:nvPr>
        </p:nvSpPr>
        <p:spPr>
          <a:xfrm>
            <a:off x="4838700" y="6480175"/>
            <a:ext cx="7353300" cy="252413"/>
          </a:xfrm>
        </p:spPr>
        <p:txBody>
          <a:bodyPr/>
          <a:lstStyle/>
          <a:p>
            <a:r>
              <a:rPr lang="en-GB"/>
              <a:t>Girlguiding's Strategy - Today, tomorrow, together</a:t>
            </a:r>
          </a:p>
        </p:txBody>
      </p:sp>
      <p:sp>
        <p:nvSpPr>
          <p:cNvPr id="10" name="Title 2">
            <a:extLst>
              <a:ext uri="{FF2B5EF4-FFF2-40B4-BE49-F238E27FC236}">
                <a16:creationId xmlns:a16="http://schemas.microsoft.com/office/drawing/2014/main" id="{AC9062FA-1EDE-A147-90E9-F992B436CAE2}"/>
              </a:ext>
            </a:extLst>
          </p:cNvPr>
          <p:cNvSpPr>
            <a:spLocks noGrp="1"/>
          </p:cNvSpPr>
          <p:nvPr>
            <p:ph type="title"/>
          </p:nvPr>
        </p:nvSpPr>
        <p:spPr>
          <a:xfrm>
            <a:off x="719138" y="3129467"/>
            <a:ext cx="3928713" cy="2600333"/>
          </a:xfrm>
          <a:prstGeom prst="rect">
            <a:avLst/>
          </a:prstGeom>
        </p:spPr>
        <p:txBody>
          <a:bodyPr anchor="t">
            <a:normAutofit/>
          </a:bodyPr>
          <a:lstStyle/>
          <a:p>
            <a:r>
              <a:rPr lang="en-GB" dirty="0"/>
              <a:t>Thank you</a:t>
            </a:r>
          </a:p>
        </p:txBody>
      </p:sp>
      <p:sp>
        <p:nvSpPr>
          <p:cNvPr id="11" name="Content Placeholder 7">
            <a:extLst>
              <a:ext uri="{FF2B5EF4-FFF2-40B4-BE49-F238E27FC236}">
                <a16:creationId xmlns:a16="http://schemas.microsoft.com/office/drawing/2014/main" id="{412EF348-A87E-9241-B5A3-4ECA0287598A}"/>
              </a:ext>
            </a:extLst>
          </p:cNvPr>
          <p:cNvSpPr>
            <a:spLocks noGrp="1"/>
          </p:cNvSpPr>
          <p:nvPr>
            <p:ph type="body" idx="1"/>
          </p:nvPr>
        </p:nvSpPr>
        <p:spPr>
          <a:xfrm>
            <a:off x="5580000" y="1936800"/>
            <a:ext cx="5616638" cy="4229050"/>
          </a:xfrm>
        </p:spPr>
        <p:txBody>
          <a:bodyPr/>
          <a:lstStyle/>
          <a:p>
            <a:r>
              <a:rPr lang="en-GB" sz="1800" dirty="0"/>
              <a:t>Thank you to everyone who gave their time or took part in our research over the last two years. It’s been wonderful to have so many people who care so much about Girlguiding come together to shape our shared future and create Girlguiding’s Strategy.  </a:t>
            </a:r>
          </a:p>
          <a:p>
            <a:endParaRPr lang="en-GB" sz="1800" dirty="0"/>
          </a:p>
          <a:p>
            <a:r>
              <a:rPr lang="en-GB" sz="1800" dirty="0"/>
              <a:t>This is for all of us - it gives us a map to build on all the inspiring work volunteers, girls, young women and staff colleagues do day in and day out at Girlguiding. </a:t>
            </a:r>
            <a:br>
              <a:rPr lang="en-GB" sz="1800" dirty="0"/>
            </a:br>
            <a:endParaRPr lang="en-GB" sz="1800" dirty="0"/>
          </a:p>
          <a:p>
            <a:r>
              <a:rPr lang="en-GB" sz="1800" dirty="0"/>
              <a:t>We’re adding a new chapter to our rich history - today, tomorrow, together.</a:t>
            </a:r>
          </a:p>
          <a:p>
            <a:endParaRPr lang="en-GB" sz="1800" dirty="0"/>
          </a:p>
        </p:txBody>
      </p:sp>
    </p:spTree>
    <p:extLst>
      <p:ext uri="{BB962C8B-B14F-4D97-AF65-F5344CB8AC3E}">
        <p14:creationId xmlns:p14="http://schemas.microsoft.com/office/powerpoint/2010/main" val="30565124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06E8AD0-7CAE-D547-9F23-792FBF388726}"/>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2DDE1B3F-6474-D046-87E0-D8D780C5C4FB}"/>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F49FCCA2-6C7C-8D4C-B4F1-FB70157A572E}"/>
              </a:ext>
            </a:extLst>
          </p:cNvPr>
          <p:cNvSpPr>
            <a:spLocks noGrp="1"/>
          </p:cNvSpPr>
          <p:nvPr>
            <p:ph type="sldNum" sz="quarter" idx="12"/>
          </p:nvPr>
        </p:nvSpPr>
        <p:spPr/>
        <p:txBody>
          <a:bodyPr/>
          <a:lstStyle/>
          <a:p>
            <a:fld id="{77B4E890-4037-4BA2-80F1-97DCCF92DF8A}" type="slidenum">
              <a:rPr lang="en-GB" smtClean="0"/>
              <a:t>3</a:t>
            </a:fld>
            <a:endParaRPr lang="en-GB"/>
          </a:p>
        </p:txBody>
      </p:sp>
      <p:sp>
        <p:nvSpPr>
          <p:cNvPr id="11" name="Title 2">
            <a:extLst>
              <a:ext uri="{FF2B5EF4-FFF2-40B4-BE49-F238E27FC236}">
                <a16:creationId xmlns:a16="http://schemas.microsoft.com/office/drawing/2014/main" id="{FEB5B023-882E-EB46-8B65-E795F8A973A9}"/>
              </a:ext>
            </a:extLst>
          </p:cNvPr>
          <p:cNvSpPr>
            <a:spLocks noGrp="1"/>
          </p:cNvSpPr>
          <p:nvPr>
            <p:ph type="title"/>
          </p:nvPr>
        </p:nvSpPr>
        <p:spPr>
          <a:xfrm>
            <a:off x="719138" y="549276"/>
            <a:ext cx="10477500" cy="1388288"/>
          </a:xfrm>
          <a:prstGeom prst="rect">
            <a:avLst/>
          </a:prstGeom>
        </p:spPr>
        <p:txBody>
          <a:bodyPr anchor="t">
            <a:normAutofit/>
          </a:bodyPr>
          <a:lstStyle/>
          <a:p>
            <a:r>
              <a:rPr lang="en-US" dirty="0"/>
              <a:t>Introduction</a:t>
            </a:r>
          </a:p>
        </p:txBody>
      </p:sp>
      <p:sp>
        <p:nvSpPr>
          <p:cNvPr id="12" name="Content Placeholder 7">
            <a:extLst>
              <a:ext uri="{FF2B5EF4-FFF2-40B4-BE49-F238E27FC236}">
                <a16:creationId xmlns:a16="http://schemas.microsoft.com/office/drawing/2014/main" id="{68493DC0-5D5E-D649-B800-1F01574850F5}"/>
              </a:ext>
            </a:extLst>
          </p:cNvPr>
          <p:cNvSpPr>
            <a:spLocks noGrp="1"/>
          </p:cNvSpPr>
          <p:nvPr>
            <p:ph sz="half" idx="1"/>
          </p:nvPr>
        </p:nvSpPr>
        <p:spPr>
          <a:xfrm>
            <a:off x="1260473" y="1937563"/>
            <a:ext cx="4824000" cy="4228286"/>
          </a:xfrm>
        </p:spPr>
        <p:txBody>
          <a:bodyPr/>
          <a:lstStyle/>
          <a:p>
            <a:r>
              <a:rPr lang="en-GB" sz="1800" b="1" dirty="0">
                <a:solidFill>
                  <a:schemeClr val="bg2"/>
                </a:solidFill>
                <a:latin typeface="Trebuchet MS" panose="020B0703020202090204" pitchFamily="34" charset="0"/>
              </a:rPr>
              <a:t>Girlguiding exists to help girls and young women </a:t>
            </a:r>
            <a:r>
              <a:rPr lang="en-GB" sz="1800" dirty="0"/>
              <a:t>find their voice and build skills and confidence - inspiring them to discover the best in themselves and empower them to make a positive difference in their community. </a:t>
            </a:r>
          </a:p>
          <a:p>
            <a:endParaRPr lang="en-GB" sz="1800" dirty="0"/>
          </a:p>
          <a:p>
            <a:r>
              <a:rPr lang="en-GB" sz="1800" dirty="0"/>
              <a:t>Between school, social media, friendships and relationships – there’s a lot going on for girls today. Not to mention the future, the planet, education and what jobs might be around in few years’ time. </a:t>
            </a:r>
            <a:r>
              <a:rPr lang="en-GB" sz="1800" b="1" dirty="0">
                <a:solidFill>
                  <a:schemeClr val="bg2"/>
                </a:solidFill>
                <a:latin typeface="Trebuchet MS" panose="020B0703020202090204" pitchFamily="34" charset="0"/>
              </a:rPr>
              <a:t>That’s why Girlguiding is more important than ever. </a:t>
            </a:r>
          </a:p>
          <a:p>
            <a:endParaRPr lang="en-GB" sz="1800" dirty="0"/>
          </a:p>
        </p:txBody>
      </p:sp>
      <p:pic>
        <p:nvPicPr>
          <p:cNvPr id="13" name="Picture 12" descr="A close up of a logo&#10;&#10;Description automatically generated">
            <a:extLst>
              <a:ext uri="{FF2B5EF4-FFF2-40B4-BE49-F238E27FC236}">
                <a16:creationId xmlns:a16="http://schemas.microsoft.com/office/drawing/2014/main" id="{E20903EE-55DB-6C4A-AE8B-41044EDD6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79" y="1937563"/>
            <a:ext cx="4025900" cy="3505200"/>
          </a:xfrm>
          <a:prstGeom prst="rect">
            <a:avLst/>
          </a:prstGeom>
        </p:spPr>
      </p:pic>
    </p:spTree>
    <p:extLst>
      <p:ext uri="{BB962C8B-B14F-4D97-AF65-F5344CB8AC3E}">
        <p14:creationId xmlns:p14="http://schemas.microsoft.com/office/powerpoint/2010/main" val="269925580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56B569E-A5A5-0C46-8662-3370AD91EFCF}"/>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FE726D03-6FD8-F748-9E8D-348E6F8E13AC}"/>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C3596866-2A1E-D342-87F5-9FFC251A0D96}"/>
              </a:ext>
            </a:extLst>
          </p:cNvPr>
          <p:cNvSpPr>
            <a:spLocks noGrp="1"/>
          </p:cNvSpPr>
          <p:nvPr>
            <p:ph type="sldNum" sz="quarter" idx="12"/>
          </p:nvPr>
        </p:nvSpPr>
        <p:spPr/>
        <p:txBody>
          <a:bodyPr/>
          <a:lstStyle/>
          <a:p>
            <a:fld id="{77B4E890-4037-4BA2-80F1-97DCCF92DF8A}" type="slidenum">
              <a:rPr lang="en-GB" smtClean="0"/>
              <a:t>4</a:t>
            </a:fld>
            <a:endParaRPr lang="en-GB"/>
          </a:p>
        </p:txBody>
      </p:sp>
      <p:sp>
        <p:nvSpPr>
          <p:cNvPr id="8" name="Title 2">
            <a:extLst>
              <a:ext uri="{FF2B5EF4-FFF2-40B4-BE49-F238E27FC236}">
                <a16:creationId xmlns:a16="http://schemas.microsoft.com/office/drawing/2014/main" id="{814635CB-04F3-1C4F-B85C-8451C56767B5}"/>
              </a:ext>
            </a:extLst>
          </p:cNvPr>
          <p:cNvSpPr>
            <a:spLocks noGrp="1"/>
          </p:cNvSpPr>
          <p:nvPr>
            <p:ph type="title"/>
          </p:nvPr>
        </p:nvSpPr>
        <p:spPr>
          <a:xfrm>
            <a:off x="719138" y="549276"/>
            <a:ext cx="10477500" cy="1388288"/>
          </a:xfrm>
          <a:prstGeom prst="rect">
            <a:avLst/>
          </a:prstGeom>
        </p:spPr>
        <p:txBody>
          <a:bodyPr anchor="t">
            <a:normAutofit/>
          </a:bodyPr>
          <a:lstStyle/>
          <a:p>
            <a:r>
              <a:rPr lang="en-US" dirty="0"/>
              <a:t>Introduction</a:t>
            </a:r>
          </a:p>
        </p:txBody>
      </p:sp>
      <p:sp>
        <p:nvSpPr>
          <p:cNvPr id="9" name="Content Placeholder 7">
            <a:extLst>
              <a:ext uri="{FF2B5EF4-FFF2-40B4-BE49-F238E27FC236}">
                <a16:creationId xmlns:a16="http://schemas.microsoft.com/office/drawing/2014/main" id="{D3FD60DA-085D-574A-AF78-C3CA13D9DCE1}"/>
              </a:ext>
            </a:extLst>
          </p:cNvPr>
          <p:cNvSpPr>
            <a:spLocks noGrp="1"/>
          </p:cNvSpPr>
          <p:nvPr>
            <p:ph sz="half" idx="1"/>
          </p:nvPr>
        </p:nvSpPr>
        <p:spPr>
          <a:xfrm>
            <a:off x="1260473" y="1937563"/>
            <a:ext cx="4824000" cy="4228286"/>
          </a:xfrm>
        </p:spPr>
        <p:txBody>
          <a:bodyPr/>
          <a:lstStyle/>
          <a:p>
            <a:r>
              <a:rPr lang="en-GB" sz="1800" dirty="0"/>
              <a:t>Girlguiding offers a place where girls can just be themselves. They can make friends, learn skills, grow in confidence and find their voice. We’re a supportive community, with solid foundations and a rich heritage that we </a:t>
            </a:r>
            <a:br>
              <a:rPr lang="en-GB" sz="1800" dirty="0"/>
            </a:br>
            <a:r>
              <a:rPr lang="en-GB" sz="1800" dirty="0"/>
              <a:t>can all lean on.</a:t>
            </a:r>
          </a:p>
          <a:p>
            <a:endParaRPr lang="en-GB" sz="1800" dirty="0"/>
          </a:p>
          <a:p>
            <a:endParaRPr lang="en-GB" sz="1800" dirty="0"/>
          </a:p>
          <a:p>
            <a:endParaRPr lang="en-GB" sz="1800" dirty="0"/>
          </a:p>
        </p:txBody>
      </p:sp>
      <p:sp>
        <p:nvSpPr>
          <p:cNvPr id="10" name="Subtitle 3">
            <a:extLst>
              <a:ext uri="{FF2B5EF4-FFF2-40B4-BE49-F238E27FC236}">
                <a16:creationId xmlns:a16="http://schemas.microsoft.com/office/drawing/2014/main" id="{32DCB20B-5824-BA43-8274-6D5E73808FEE}"/>
              </a:ext>
            </a:extLst>
          </p:cNvPr>
          <p:cNvSpPr>
            <a:spLocks noGrp="1"/>
          </p:cNvSpPr>
          <p:nvPr>
            <p:ph sz="half" idx="2"/>
          </p:nvPr>
        </p:nvSpPr>
        <p:spPr>
          <a:xfrm>
            <a:off x="6539638" y="2006837"/>
            <a:ext cx="4824000" cy="4542436"/>
          </a:xfrm>
          <a:prstGeom prst="rect">
            <a:avLst/>
          </a:prstGeom>
        </p:spPr>
        <p:txBody>
          <a:bodyPr anchor="b">
            <a:normAutofit fontScale="92500"/>
          </a:bodyPr>
          <a:lstStyle/>
          <a:p>
            <a:endParaRPr lang="en-GB" sz="1800" dirty="0"/>
          </a:p>
          <a:p>
            <a:r>
              <a:rPr lang="en-GB" sz="1800" b="1" dirty="0">
                <a:solidFill>
                  <a:schemeClr val="bg2"/>
                </a:solidFill>
                <a:latin typeface="Trebuchet MS" panose="020B0703020202090204" pitchFamily="34" charset="0"/>
              </a:rPr>
              <a:t>Now it’s time to look to the future, together.</a:t>
            </a:r>
          </a:p>
          <a:p>
            <a:endParaRPr lang="en-GB" sz="1800" dirty="0"/>
          </a:p>
          <a:p>
            <a:r>
              <a:rPr lang="en-GB" sz="1800" dirty="0"/>
              <a:t>Developed with Girlguiding, for Girlguiding, this strategy is our plan for today, tomorrow, together. We’ll go on more adventures, welcome new friends, have even more fun, whilst better supporting our current and future volunteers. </a:t>
            </a:r>
          </a:p>
          <a:p>
            <a:endParaRPr lang="en-GB" sz="1800" dirty="0"/>
          </a:p>
          <a:p>
            <a:r>
              <a:rPr lang="en-GB" sz="1800" dirty="0"/>
              <a:t>We’ll be led by what girls want and need, we’ll learn new skills and help one another become more confident. We’ll make positive change in our communities locally and nationally.</a:t>
            </a:r>
          </a:p>
          <a:p>
            <a:endParaRPr lang="en-GB" sz="1800" dirty="0"/>
          </a:p>
          <a:p>
            <a:pPr>
              <a:lnSpc>
                <a:spcPct val="100000"/>
              </a:lnSpc>
            </a:pPr>
            <a:endParaRPr lang="en-US" sz="1800" dirty="0">
              <a:solidFill>
                <a:schemeClr val="bg1"/>
              </a:solidFill>
            </a:endParaRPr>
          </a:p>
        </p:txBody>
      </p:sp>
    </p:spTree>
    <p:extLst>
      <p:ext uri="{BB962C8B-B14F-4D97-AF65-F5344CB8AC3E}">
        <p14:creationId xmlns:p14="http://schemas.microsoft.com/office/powerpoint/2010/main" val="22977711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191499-7405-F443-8525-0304C74CD3A5}"/>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B32C201-FE7A-D44E-A7D9-9AFC970FAFE4}"/>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465BD358-93EA-CA44-9975-D461B2B8CEB2}"/>
              </a:ext>
            </a:extLst>
          </p:cNvPr>
          <p:cNvSpPr>
            <a:spLocks noGrp="1"/>
          </p:cNvSpPr>
          <p:nvPr>
            <p:ph type="sldNum" sz="quarter" idx="12"/>
          </p:nvPr>
        </p:nvSpPr>
        <p:spPr/>
        <p:txBody>
          <a:bodyPr/>
          <a:lstStyle/>
          <a:p>
            <a:fld id="{77B4E890-4037-4BA2-80F1-97DCCF92DF8A}" type="slidenum">
              <a:rPr lang="en-GB" smtClean="0"/>
              <a:t>5</a:t>
            </a:fld>
            <a:endParaRPr lang="en-GB"/>
          </a:p>
        </p:txBody>
      </p:sp>
      <p:sp>
        <p:nvSpPr>
          <p:cNvPr id="8" name="Title 2">
            <a:extLst>
              <a:ext uri="{FF2B5EF4-FFF2-40B4-BE49-F238E27FC236}">
                <a16:creationId xmlns:a16="http://schemas.microsoft.com/office/drawing/2014/main" id="{140B5A49-DC79-2D44-9CDE-F44A4C54610F}"/>
              </a:ext>
            </a:extLst>
          </p:cNvPr>
          <p:cNvSpPr>
            <a:spLocks noGrp="1"/>
          </p:cNvSpPr>
          <p:nvPr>
            <p:ph type="title"/>
          </p:nvPr>
        </p:nvSpPr>
        <p:spPr>
          <a:xfrm>
            <a:off x="719138" y="549276"/>
            <a:ext cx="10477500" cy="1388288"/>
          </a:xfrm>
          <a:prstGeom prst="rect">
            <a:avLst/>
          </a:prstGeom>
        </p:spPr>
        <p:txBody>
          <a:bodyPr anchor="t">
            <a:normAutofit/>
          </a:bodyPr>
          <a:lstStyle/>
          <a:p>
            <a:r>
              <a:rPr lang="en-US" dirty="0"/>
              <a:t>Introduction</a:t>
            </a:r>
          </a:p>
        </p:txBody>
      </p:sp>
      <p:sp>
        <p:nvSpPr>
          <p:cNvPr id="9" name="Content Placeholder 7">
            <a:extLst>
              <a:ext uri="{FF2B5EF4-FFF2-40B4-BE49-F238E27FC236}">
                <a16:creationId xmlns:a16="http://schemas.microsoft.com/office/drawing/2014/main" id="{DE8DBA07-F8DA-2046-8F33-72DE5F8BE2E5}"/>
              </a:ext>
            </a:extLst>
          </p:cNvPr>
          <p:cNvSpPr>
            <a:spLocks noGrp="1"/>
          </p:cNvSpPr>
          <p:nvPr>
            <p:ph sz="half" idx="1"/>
          </p:nvPr>
        </p:nvSpPr>
        <p:spPr>
          <a:xfrm>
            <a:off x="1260473" y="1937563"/>
            <a:ext cx="4824000" cy="4228286"/>
          </a:xfrm>
        </p:spPr>
        <p:txBody>
          <a:bodyPr/>
          <a:lstStyle/>
          <a:p>
            <a:r>
              <a:rPr lang="en-GB" sz="1800" dirty="0"/>
              <a:t>Our Girlguiding community is made up of 500,000 girls, young women and volunteers - as well as parents and staff colleagues from every corner of the UK and beyond. </a:t>
            </a:r>
            <a:br>
              <a:rPr lang="en-GB" sz="1800" dirty="0"/>
            </a:br>
            <a:br>
              <a:rPr lang="en-GB" sz="1800" dirty="0"/>
            </a:br>
            <a:r>
              <a:rPr lang="en-GB" sz="1800" dirty="0"/>
              <a:t>Over the last two years, 50,000 people in </a:t>
            </a:r>
            <a:br>
              <a:rPr lang="en-GB" sz="1800" dirty="0"/>
            </a:br>
            <a:r>
              <a:rPr lang="en-GB" sz="1800" dirty="0"/>
              <a:t>the Girlguiding community told us what matters to them today and what they want </a:t>
            </a:r>
            <a:br>
              <a:rPr lang="en-GB" sz="1800" dirty="0"/>
            </a:br>
            <a:r>
              <a:rPr lang="en-GB" sz="1800" dirty="0"/>
              <a:t>for Girlguiding in the future. </a:t>
            </a:r>
          </a:p>
          <a:p>
            <a:endParaRPr lang="en-GB" sz="1800" dirty="0"/>
          </a:p>
          <a:p>
            <a:r>
              <a:rPr lang="en-GB" sz="1800" dirty="0"/>
              <a:t>We’ve heard what changes we need to make and together we’ve made Girlguiding’s Strategy, today, tomorrow, together.</a:t>
            </a:r>
          </a:p>
          <a:p>
            <a:endParaRPr lang="en-GB" sz="1800" dirty="0"/>
          </a:p>
          <a:p>
            <a:br>
              <a:rPr lang="en-GB" sz="1800" dirty="0"/>
            </a:br>
            <a:endParaRPr lang="en-GB" sz="1800" dirty="0"/>
          </a:p>
        </p:txBody>
      </p:sp>
      <p:pic>
        <p:nvPicPr>
          <p:cNvPr id="10" name="Picture 9" descr="A close up of a logo&#10;&#10;Description automatically generated">
            <a:extLst>
              <a:ext uri="{FF2B5EF4-FFF2-40B4-BE49-F238E27FC236}">
                <a16:creationId xmlns:a16="http://schemas.microsoft.com/office/drawing/2014/main" id="{D2B3F495-13C6-C446-BF56-1430733B2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048" y="2299106"/>
            <a:ext cx="4025900" cy="3505200"/>
          </a:xfrm>
          <a:prstGeom prst="rect">
            <a:avLst/>
          </a:prstGeom>
        </p:spPr>
      </p:pic>
    </p:spTree>
    <p:extLst>
      <p:ext uri="{BB962C8B-B14F-4D97-AF65-F5344CB8AC3E}">
        <p14:creationId xmlns:p14="http://schemas.microsoft.com/office/powerpoint/2010/main" val="29658811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191499-7405-F443-8525-0304C74CD3A5}"/>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B32C201-FE7A-D44E-A7D9-9AFC970FAFE4}"/>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465BD358-93EA-CA44-9975-D461B2B8CEB2}"/>
              </a:ext>
            </a:extLst>
          </p:cNvPr>
          <p:cNvSpPr>
            <a:spLocks noGrp="1"/>
          </p:cNvSpPr>
          <p:nvPr>
            <p:ph type="sldNum" sz="quarter" idx="12"/>
          </p:nvPr>
        </p:nvSpPr>
        <p:spPr/>
        <p:txBody>
          <a:bodyPr/>
          <a:lstStyle/>
          <a:p>
            <a:fld id="{77B4E890-4037-4BA2-80F1-97DCCF92DF8A}" type="slidenum">
              <a:rPr lang="en-GB" smtClean="0"/>
              <a:t>6</a:t>
            </a:fld>
            <a:endParaRPr lang="en-GB"/>
          </a:p>
        </p:txBody>
      </p:sp>
      <p:sp>
        <p:nvSpPr>
          <p:cNvPr id="8" name="Title 2">
            <a:extLst>
              <a:ext uri="{FF2B5EF4-FFF2-40B4-BE49-F238E27FC236}">
                <a16:creationId xmlns:a16="http://schemas.microsoft.com/office/drawing/2014/main" id="{1229DD0F-2931-A643-B921-FAF7BD9BAA20}"/>
              </a:ext>
            </a:extLst>
          </p:cNvPr>
          <p:cNvSpPr>
            <a:spLocks noGrp="1"/>
          </p:cNvSpPr>
          <p:nvPr>
            <p:ph type="title"/>
          </p:nvPr>
        </p:nvSpPr>
        <p:spPr>
          <a:xfrm>
            <a:off x="719138" y="549276"/>
            <a:ext cx="10477500" cy="1388288"/>
          </a:xfrm>
          <a:prstGeom prst="rect">
            <a:avLst/>
          </a:prstGeom>
        </p:spPr>
        <p:txBody>
          <a:bodyPr anchor="t">
            <a:normAutofit/>
          </a:bodyPr>
          <a:lstStyle/>
          <a:p>
            <a:r>
              <a:rPr lang="en-GB" dirty="0"/>
              <a:t>Listening </a:t>
            </a:r>
            <a:r>
              <a:rPr lang="en-GB" dirty="0">
                <a:solidFill>
                  <a:schemeClr val="tx1"/>
                </a:solidFill>
              </a:rPr>
              <a:t>to each other</a:t>
            </a:r>
          </a:p>
        </p:txBody>
      </p:sp>
      <p:sp>
        <p:nvSpPr>
          <p:cNvPr id="9" name="Content Placeholder 7">
            <a:extLst>
              <a:ext uri="{FF2B5EF4-FFF2-40B4-BE49-F238E27FC236}">
                <a16:creationId xmlns:a16="http://schemas.microsoft.com/office/drawing/2014/main" id="{E5F04D9B-1859-C04F-BC4D-5797846B99A6}"/>
              </a:ext>
            </a:extLst>
          </p:cNvPr>
          <p:cNvSpPr>
            <a:spLocks noGrp="1"/>
          </p:cNvSpPr>
          <p:nvPr>
            <p:ph sz="half" idx="1"/>
          </p:nvPr>
        </p:nvSpPr>
        <p:spPr>
          <a:xfrm>
            <a:off x="1260473" y="1937563"/>
            <a:ext cx="4824000" cy="4228286"/>
          </a:xfrm>
        </p:spPr>
        <p:txBody>
          <a:bodyPr/>
          <a:lstStyle/>
          <a:p>
            <a:r>
              <a:rPr lang="en-GB" sz="1800" dirty="0"/>
              <a:t>In 2018 and 2019, Girlguiding asked 50,000 members of our community - girls, volunteers, staff, parents and partners - to tell us what they wanted for our future. </a:t>
            </a:r>
            <a:br>
              <a:rPr lang="en-GB" sz="1800" dirty="0"/>
            </a:br>
            <a:endParaRPr lang="en-GB" sz="1800" dirty="0"/>
          </a:p>
          <a:p>
            <a:r>
              <a:rPr lang="en-GB" sz="1800" dirty="0"/>
              <a:t>From this, we’ve made Girlguiding’s Strategy. </a:t>
            </a:r>
            <a:br>
              <a:rPr lang="en-GB" sz="1800" dirty="0"/>
            </a:br>
            <a:r>
              <a:rPr lang="en-GB" sz="1800" dirty="0"/>
              <a:t>It’s created from a real picture of the challenges Girlguiding’s facing, as well </a:t>
            </a:r>
            <a:br>
              <a:rPr lang="en-GB" sz="1800" dirty="0"/>
            </a:br>
            <a:r>
              <a:rPr lang="en-GB" sz="1800" dirty="0"/>
              <a:t>as its potential.</a:t>
            </a:r>
          </a:p>
        </p:txBody>
      </p:sp>
      <p:sp>
        <p:nvSpPr>
          <p:cNvPr id="10" name="Subtitle 3">
            <a:extLst>
              <a:ext uri="{FF2B5EF4-FFF2-40B4-BE49-F238E27FC236}">
                <a16:creationId xmlns:a16="http://schemas.microsoft.com/office/drawing/2014/main" id="{BA079AF8-CD85-D640-BA53-E80969220D50}"/>
              </a:ext>
            </a:extLst>
          </p:cNvPr>
          <p:cNvSpPr>
            <a:spLocks noGrp="1"/>
          </p:cNvSpPr>
          <p:nvPr>
            <p:ph sz="half" idx="2"/>
          </p:nvPr>
        </p:nvSpPr>
        <p:spPr>
          <a:xfrm>
            <a:off x="6372638" y="1785166"/>
            <a:ext cx="4824000" cy="4228286"/>
          </a:xfrm>
          <a:prstGeom prst="rect">
            <a:avLst/>
          </a:prstGeom>
        </p:spPr>
        <p:txBody>
          <a:bodyPr anchor="b">
            <a:normAutofit/>
          </a:bodyPr>
          <a:lstStyle/>
          <a:p>
            <a:pPr>
              <a:lnSpc>
                <a:spcPct val="100000"/>
              </a:lnSpc>
            </a:pPr>
            <a:r>
              <a:rPr lang="en-GB" sz="1800" b="1" dirty="0">
                <a:solidFill>
                  <a:schemeClr val="bg2"/>
                </a:solidFill>
              </a:rPr>
              <a:t>26,000 girls took part in the strategy </a:t>
            </a:r>
            <a:br>
              <a:rPr lang="en-GB" sz="1800" b="1" dirty="0">
                <a:solidFill>
                  <a:schemeClr val="bg2"/>
                </a:solidFill>
              </a:rPr>
            </a:br>
            <a:r>
              <a:rPr lang="en-GB" sz="1800" b="1" dirty="0">
                <a:solidFill>
                  <a:schemeClr val="bg2"/>
                </a:solidFill>
              </a:rPr>
              <a:t>unit meeting activities</a:t>
            </a:r>
            <a:br>
              <a:rPr lang="en-GB" sz="1800" dirty="0"/>
            </a:br>
            <a:r>
              <a:rPr lang="en-GB" sz="1800" dirty="0"/>
              <a:t>Girls focussed on how they felt about Girlguiding and the changes they hoped for.</a:t>
            </a:r>
          </a:p>
          <a:p>
            <a:pPr>
              <a:lnSpc>
                <a:spcPct val="100000"/>
              </a:lnSpc>
            </a:pPr>
            <a:endParaRPr lang="en-GB" sz="1800" dirty="0"/>
          </a:p>
          <a:p>
            <a:pPr>
              <a:lnSpc>
                <a:spcPct val="100000"/>
              </a:lnSpc>
            </a:pPr>
            <a:r>
              <a:rPr lang="en-GB" sz="1800" b="1" dirty="0">
                <a:solidFill>
                  <a:schemeClr val="bg2"/>
                </a:solidFill>
              </a:rPr>
              <a:t>19,000 people took part in online research</a:t>
            </a:r>
            <a:r>
              <a:rPr lang="en-GB" sz="1800" dirty="0">
                <a:solidFill>
                  <a:schemeClr val="bg2"/>
                </a:solidFill>
              </a:rPr>
              <a:t> </a:t>
            </a:r>
            <a:br>
              <a:rPr lang="en-GB" sz="1800" dirty="0">
                <a:solidFill>
                  <a:schemeClr val="bg2"/>
                </a:solidFill>
              </a:rPr>
            </a:br>
            <a:r>
              <a:rPr lang="en-GB" sz="1800" dirty="0"/>
              <a:t>This included girls over the age of 14, parents, volunteers and staff colleagues. People gave their opinion on key issues and picked the ones that were most important. </a:t>
            </a:r>
          </a:p>
          <a:p>
            <a:pPr>
              <a:lnSpc>
                <a:spcPct val="100000"/>
              </a:lnSpc>
            </a:pPr>
            <a:endParaRPr lang="en-GB" sz="1800" dirty="0"/>
          </a:p>
          <a:p>
            <a:pPr>
              <a:lnSpc>
                <a:spcPct val="100000"/>
              </a:lnSpc>
            </a:pPr>
            <a:endParaRPr lang="en-GB" sz="1800" dirty="0"/>
          </a:p>
          <a:p>
            <a:pPr>
              <a:lnSpc>
                <a:spcPct val="100000"/>
              </a:lnSpc>
            </a:pPr>
            <a:endParaRPr lang="en-GB" sz="1800" dirty="0"/>
          </a:p>
        </p:txBody>
      </p:sp>
    </p:spTree>
    <p:extLst>
      <p:ext uri="{BB962C8B-B14F-4D97-AF65-F5344CB8AC3E}">
        <p14:creationId xmlns:p14="http://schemas.microsoft.com/office/powerpoint/2010/main" val="30892909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191499-7405-F443-8525-0304C74CD3A5}"/>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B32C201-FE7A-D44E-A7D9-9AFC970FAFE4}"/>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465BD358-93EA-CA44-9975-D461B2B8CEB2}"/>
              </a:ext>
            </a:extLst>
          </p:cNvPr>
          <p:cNvSpPr>
            <a:spLocks noGrp="1"/>
          </p:cNvSpPr>
          <p:nvPr>
            <p:ph type="sldNum" sz="quarter" idx="12"/>
          </p:nvPr>
        </p:nvSpPr>
        <p:spPr/>
        <p:txBody>
          <a:bodyPr/>
          <a:lstStyle/>
          <a:p>
            <a:fld id="{77B4E890-4037-4BA2-80F1-97DCCF92DF8A}" type="slidenum">
              <a:rPr lang="en-GB" smtClean="0"/>
              <a:t>7</a:t>
            </a:fld>
            <a:endParaRPr lang="en-GB"/>
          </a:p>
        </p:txBody>
      </p:sp>
      <p:sp>
        <p:nvSpPr>
          <p:cNvPr id="8" name="Title 2">
            <a:extLst>
              <a:ext uri="{FF2B5EF4-FFF2-40B4-BE49-F238E27FC236}">
                <a16:creationId xmlns:a16="http://schemas.microsoft.com/office/drawing/2014/main" id="{DFB59955-2F1B-F649-8C7E-606930DE3262}"/>
              </a:ext>
            </a:extLst>
          </p:cNvPr>
          <p:cNvSpPr>
            <a:spLocks noGrp="1"/>
          </p:cNvSpPr>
          <p:nvPr>
            <p:ph type="title"/>
          </p:nvPr>
        </p:nvSpPr>
        <p:spPr>
          <a:xfrm>
            <a:off x="719138" y="549276"/>
            <a:ext cx="10477500" cy="1388288"/>
          </a:xfrm>
          <a:prstGeom prst="rect">
            <a:avLst/>
          </a:prstGeom>
        </p:spPr>
        <p:txBody>
          <a:bodyPr anchor="t">
            <a:normAutofit/>
          </a:bodyPr>
          <a:lstStyle/>
          <a:p>
            <a:r>
              <a:rPr lang="en-GB" dirty="0"/>
              <a:t>Listening </a:t>
            </a:r>
            <a:r>
              <a:rPr lang="en-GB" dirty="0">
                <a:solidFill>
                  <a:schemeClr val="tx1"/>
                </a:solidFill>
              </a:rPr>
              <a:t>to each other</a:t>
            </a:r>
          </a:p>
        </p:txBody>
      </p:sp>
      <p:sp>
        <p:nvSpPr>
          <p:cNvPr id="9" name="Content Placeholder 7">
            <a:extLst>
              <a:ext uri="{FF2B5EF4-FFF2-40B4-BE49-F238E27FC236}">
                <a16:creationId xmlns:a16="http://schemas.microsoft.com/office/drawing/2014/main" id="{25C3A5D7-839F-E24A-A3EB-FA7EEA157B26}"/>
              </a:ext>
            </a:extLst>
          </p:cNvPr>
          <p:cNvSpPr>
            <a:spLocks noGrp="1"/>
          </p:cNvSpPr>
          <p:nvPr>
            <p:ph sz="half" idx="1"/>
          </p:nvPr>
        </p:nvSpPr>
        <p:spPr>
          <a:xfrm>
            <a:off x="1260473" y="1937563"/>
            <a:ext cx="4824000" cy="4228286"/>
          </a:xfrm>
        </p:spPr>
        <p:txBody>
          <a:bodyPr/>
          <a:lstStyle/>
          <a:p>
            <a:pPr>
              <a:lnSpc>
                <a:spcPct val="100000"/>
              </a:lnSpc>
            </a:pPr>
            <a:r>
              <a:rPr lang="en-GB" sz="1800" b="1" dirty="0">
                <a:solidFill>
                  <a:schemeClr val="bg2"/>
                </a:solidFill>
              </a:rPr>
              <a:t>We used the research company YouGov</a:t>
            </a:r>
            <a:r>
              <a:rPr lang="en-GB" sz="1800" dirty="0">
                <a:solidFill>
                  <a:schemeClr val="bg2"/>
                </a:solidFill>
              </a:rPr>
              <a:t> </a:t>
            </a:r>
            <a:br>
              <a:rPr lang="en-GB" sz="1800" dirty="0">
                <a:solidFill>
                  <a:schemeClr val="bg2"/>
                </a:solidFill>
              </a:rPr>
            </a:br>
            <a:r>
              <a:rPr lang="en-GB" sz="1800" dirty="0"/>
              <a:t>We asked over 1,000 people from outside </a:t>
            </a:r>
            <a:br>
              <a:rPr lang="en-GB" sz="1800" dirty="0"/>
            </a:br>
            <a:r>
              <a:rPr lang="en-GB" sz="1800" dirty="0"/>
              <a:t>of Girlguiding to give their feedback. </a:t>
            </a:r>
            <a:br>
              <a:rPr lang="en-GB" sz="1800" dirty="0"/>
            </a:br>
            <a:r>
              <a:rPr lang="en-GB" sz="1800" dirty="0"/>
              <a:t>This helped us check if new members </a:t>
            </a:r>
            <a:br>
              <a:rPr lang="en-GB" sz="1800" dirty="0"/>
            </a:br>
            <a:r>
              <a:rPr lang="en-GB" sz="1800" dirty="0"/>
              <a:t>would find our ideas exciting.</a:t>
            </a:r>
          </a:p>
          <a:p>
            <a:pPr>
              <a:lnSpc>
                <a:spcPct val="100000"/>
              </a:lnSpc>
            </a:pPr>
            <a:endParaRPr lang="en-GB" sz="1800" dirty="0"/>
          </a:p>
          <a:p>
            <a:r>
              <a:rPr lang="en-GB" sz="1800" b="1" dirty="0">
                <a:solidFill>
                  <a:schemeClr val="bg2"/>
                </a:solidFill>
              </a:rPr>
              <a:t>We travelled all over the UK </a:t>
            </a:r>
            <a:br>
              <a:rPr lang="en-GB" sz="1800" b="1" dirty="0">
                <a:solidFill>
                  <a:schemeClr val="bg2"/>
                </a:solidFill>
              </a:rPr>
            </a:br>
            <a:r>
              <a:rPr lang="en-GB" sz="1800" dirty="0"/>
              <a:t>We visited camps, Little Giggle, Wellies &amp; Wristbands and even hosted an event online.</a:t>
            </a:r>
          </a:p>
          <a:p>
            <a:endParaRPr lang="en-GB" sz="1800" dirty="0"/>
          </a:p>
          <a:p>
            <a:pPr>
              <a:lnSpc>
                <a:spcPct val="100000"/>
              </a:lnSpc>
            </a:pPr>
            <a:endParaRPr lang="en-GB" sz="1800" dirty="0"/>
          </a:p>
          <a:p>
            <a:pPr>
              <a:lnSpc>
                <a:spcPct val="100000"/>
              </a:lnSpc>
            </a:pPr>
            <a:endParaRPr lang="en-GB" sz="1800" dirty="0"/>
          </a:p>
          <a:p>
            <a:pPr>
              <a:lnSpc>
                <a:spcPct val="100000"/>
              </a:lnSpc>
            </a:pPr>
            <a:endParaRPr lang="en-GB" sz="1800" dirty="0"/>
          </a:p>
          <a:p>
            <a:pPr>
              <a:lnSpc>
                <a:spcPct val="100000"/>
              </a:lnSpc>
            </a:pPr>
            <a:endParaRPr lang="en-GB" sz="1800" dirty="0"/>
          </a:p>
        </p:txBody>
      </p:sp>
      <p:sp>
        <p:nvSpPr>
          <p:cNvPr id="10" name="Content Placeholder 5">
            <a:extLst>
              <a:ext uri="{FF2B5EF4-FFF2-40B4-BE49-F238E27FC236}">
                <a16:creationId xmlns:a16="http://schemas.microsoft.com/office/drawing/2014/main" id="{87C06F0E-CD8C-1246-982D-7923B2319667}"/>
              </a:ext>
            </a:extLst>
          </p:cNvPr>
          <p:cNvSpPr>
            <a:spLocks noGrp="1"/>
          </p:cNvSpPr>
          <p:nvPr>
            <p:ph sz="half" idx="2"/>
          </p:nvPr>
        </p:nvSpPr>
        <p:spPr>
          <a:xfrm>
            <a:off x="6372638" y="1937564"/>
            <a:ext cx="4824000" cy="4228286"/>
          </a:xfrm>
        </p:spPr>
        <p:txBody>
          <a:bodyPr/>
          <a:lstStyle/>
          <a:p>
            <a:r>
              <a:rPr lang="en-GB" sz="1800" b="1" dirty="0">
                <a:solidFill>
                  <a:schemeClr val="bg2"/>
                </a:solidFill>
              </a:rPr>
              <a:t>1,000 members took part in workshops </a:t>
            </a:r>
            <a:br>
              <a:rPr lang="en-GB" sz="1800" b="1" dirty="0">
                <a:solidFill>
                  <a:schemeClr val="bg2"/>
                </a:solidFill>
              </a:rPr>
            </a:br>
            <a:r>
              <a:rPr lang="en-GB" sz="1800" dirty="0"/>
              <a:t>They answered a survey that explored the culture of Girlguiding - how we all work together as part of our community, our unwritten rules and beliefs. We thought </a:t>
            </a:r>
            <a:br>
              <a:rPr lang="en-GB" sz="1800" dirty="0"/>
            </a:br>
            <a:r>
              <a:rPr lang="en-GB" sz="1800" dirty="0"/>
              <a:t>about who we are today and who we want </a:t>
            </a:r>
            <a:br>
              <a:rPr lang="en-GB" sz="1800" dirty="0"/>
            </a:br>
            <a:r>
              <a:rPr lang="en-GB" sz="1800" dirty="0"/>
              <a:t>to be in the future.</a:t>
            </a:r>
          </a:p>
          <a:p>
            <a:endParaRPr lang="en-US" sz="1800" dirty="0"/>
          </a:p>
        </p:txBody>
      </p:sp>
    </p:spTree>
    <p:extLst>
      <p:ext uri="{BB962C8B-B14F-4D97-AF65-F5344CB8AC3E}">
        <p14:creationId xmlns:p14="http://schemas.microsoft.com/office/powerpoint/2010/main" val="1689734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191499-7405-F443-8525-0304C74CD3A5}"/>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B32C201-FE7A-D44E-A7D9-9AFC970FAFE4}"/>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465BD358-93EA-CA44-9975-D461B2B8CEB2}"/>
              </a:ext>
            </a:extLst>
          </p:cNvPr>
          <p:cNvSpPr>
            <a:spLocks noGrp="1"/>
          </p:cNvSpPr>
          <p:nvPr>
            <p:ph type="sldNum" sz="quarter" idx="12"/>
          </p:nvPr>
        </p:nvSpPr>
        <p:spPr/>
        <p:txBody>
          <a:bodyPr/>
          <a:lstStyle/>
          <a:p>
            <a:fld id="{77B4E890-4037-4BA2-80F1-97DCCF92DF8A}" type="slidenum">
              <a:rPr lang="en-GB" smtClean="0"/>
              <a:t>8</a:t>
            </a:fld>
            <a:endParaRPr lang="en-GB"/>
          </a:p>
        </p:txBody>
      </p:sp>
      <p:sp>
        <p:nvSpPr>
          <p:cNvPr id="8" name="Title 2">
            <a:extLst>
              <a:ext uri="{FF2B5EF4-FFF2-40B4-BE49-F238E27FC236}">
                <a16:creationId xmlns:a16="http://schemas.microsoft.com/office/drawing/2014/main" id="{76ED7635-A733-8244-BFF6-54AF67218545}"/>
              </a:ext>
            </a:extLst>
          </p:cNvPr>
          <p:cNvSpPr>
            <a:spLocks noGrp="1"/>
          </p:cNvSpPr>
          <p:nvPr>
            <p:ph type="title"/>
          </p:nvPr>
        </p:nvSpPr>
        <p:spPr>
          <a:xfrm>
            <a:off x="719138" y="549276"/>
            <a:ext cx="10477500" cy="1388288"/>
          </a:xfrm>
          <a:prstGeom prst="rect">
            <a:avLst/>
          </a:prstGeom>
        </p:spPr>
        <p:txBody>
          <a:bodyPr anchor="t">
            <a:normAutofit/>
          </a:bodyPr>
          <a:lstStyle/>
          <a:p>
            <a:r>
              <a:rPr lang="en-GB" dirty="0"/>
              <a:t>Shared goals </a:t>
            </a:r>
            <a:r>
              <a:rPr lang="en-GB" dirty="0">
                <a:solidFill>
                  <a:schemeClr val="tx1"/>
                </a:solidFill>
              </a:rPr>
              <a:t>for Girlguiding</a:t>
            </a:r>
          </a:p>
        </p:txBody>
      </p:sp>
      <p:pic>
        <p:nvPicPr>
          <p:cNvPr id="9" name="Picture 8" descr="A picture containing umbrella, drawing&#10;&#10;Description automatically generated">
            <a:extLst>
              <a:ext uri="{FF2B5EF4-FFF2-40B4-BE49-F238E27FC236}">
                <a16:creationId xmlns:a16="http://schemas.microsoft.com/office/drawing/2014/main" id="{14F0A6AE-D22E-D148-9401-B738E2D4B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475" y="2654923"/>
            <a:ext cx="2602169" cy="3825077"/>
          </a:xfrm>
          <a:prstGeom prst="rect">
            <a:avLst/>
          </a:prstGeom>
        </p:spPr>
      </p:pic>
      <p:pic>
        <p:nvPicPr>
          <p:cNvPr id="10" name="Picture 9" descr="A close up of a logo&#10;&#10;Description automatically generated">
            <a:extLst>
              <a:ext uri="{FF2B5EF4-FFF2-40B4-BE49-F238E27FC236}">
                <a16:creationId xmlns:a16="http://schemas.microsoft.com/office/drawing/2014/main" id="{6A1AE2A7-390B-A449-A7FB-3BD02A802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6332" y="2654923"/>
            <a:ext cx="2713850" cy="3825077"/>
          </a:xfrm>
          <a:prstGeom prst="rect">
            <a:avLst/>
          </a:prstGeom>
        </p:spPr>
      </p:pic>
      <p:pic>
        <p:nvPicPr>
          <p:cNvPr id="11" name="Picture 10" descr="A close up of a logo&#10;&#10;Description automatically generated">
            <a:extLst>
              <a:ext uri="{FF2B5EF4-FFF2-40B4-BE49-F238E27FC236}">
                <a16:creationId xmlns:a16="http://schemas.microsoft.com/office/drawing/2014/main" id="{F74E3289-D784-3E46-B2ED-FE8071E801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6193" y="2654923"/>
            <a:ext cx="2613337" cy="3825077"/>
          </a:xfrm>
          <a:prstGeom prst="rect">
            <a:avLst/>
          </a:prstGeom>
        </p:spPr>
      </p:pic>
      <p:sp>
        <p:nvSpPr>
          <p:cNvPr id="12" name="Content Placeholder 7">
            <a:extLst>
              <a:ext uri="{FF2B5EF4-FFF2-40B4-BE49-F238E27FC236}">
                <a16:creationId xmlns:a16="http://schemas.microsoft.com/office/drawing/2014/main" id="{7FEE3823-6A42-4440-8EED-7A79D2FA7E1C}"/>
              </a:ext>
            </a:extLst>
          </p:cNvPr>
          <p:cNvSpPr>
            <a:spLocks noGrp="1"/>
          </p:cNvSpPr>
          <p:nvPr>
            <p:ph idx="1"/>
          </p:nvPr>
        </p:nvSpPr>
        <p:spPr>
          <a:xfrm>
            <a:off x="1260475" y="1937565"/>
            <a:ext cx="9936163" cy="902618"/>
          </a:xfrm>
        </p:spPr>
        <p:txBody>
          <a:bodyPr/>
          <a:lstStyle/>
          <a:p>
            <a:r>
              <a:rPr lang="en-GB" dirty="0"/>
              <a:t>The research found three key themes. We’ve built our goals </a:t>
            </a:r>
            <a:br>
              <a:rPr lang="en-GB" dirty="0"/>
            </a:br>
            <a:r>
              <a:rPr lang="en-GB" dirty="0"/>
              <a:t>around these, and we’re excited to share them with you here. </a:t>
            </a:r>
          </a:p>
        </p:txBody>
      </p:sp>
    </p:spTree>
    <p:extLst>
      <p:ext uri="{BB962C8B-B14F-4D97-AF65-F5344CB8AC3E}">
        <p14:creationId xmlns:p14="http://schemas.microsoft.com/office/powerpoint/2010/main" val="39125316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191499-7405-F443-8525-0304C74CD3A5}"/>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B32C201-FE7A-D44E-A7D9-9AFC970FAFE4}"/>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465BD358-93EA-CA44-9975-D461B2B8CEB2}"/>
              </a:ext>
            </a:extLst>
          </p:cNvPr>
          <p:cNvSpPr>
            <a:spLocks noGrp="1"/>
          </p:cNvSpPr>
          <p:nvPr>
            <p:ph type="sldNum" sz="quarter" idx="12"/>
          </p:nvPr>
        </p:nvSpPr>
        <p:spPr/>
        <p:txBody>
          <a:bodyPr/>
          <a:lstStyle/>
          <a:p>
            <a:fld id="{77B4E890-4037-4BA2-80F1-97DCCF92DF8A}" type="slidenum">
              <a:rPr lang="en-GB" smtClean="0"/>
              <a:t>9</a:t>
            </a:fld>
            <a:endParaRPr lang="en-GB"/>
          </a:p>
        </p:txBody>
      </p:sp>
      <p:sp>
        <p:nvSpPr>
          <p:cNvPr id="8" name="Title 2">
            <a:extLst>
              <a:ext uri="{FF2B5EF4-FFF2-40B4-BE49-F238E27FC236}">
                <a16:creationId xmlns:a16="http://schemas.microsoft.com/office/drawing/2014/main" id="{5EF32711-ED5A-BB40-9BE3-54857279DB39}"/>
              </a:ext>
            </a:extLst>
          </p:cNvPr>
          <p:cNvSpPr>
            <a:spLocks noGrp="1"/>
          </p:cNvSpPr>
          <p:nvPr>
            <p:ph type="title"/>
          </p:nvPr>
        </p:nvSpPr>
        <p:spPr>
          <a:xfrm>
            <a:off x="719138" y="549276"/>
            <a:ext cx="10477500" cy="1388288"/>
          </a:xfrm>
          <a:prstGeom prst="rect">
            <a:avLst/>
          </a:prstGeom>
        </p:spPr>
        <p:txBody>
          <a:bodyPr anchor="t">
            <a:normAutofit/>
          </a:bodyPr>
          <a:lstStyle/>
          <a:p>
            <a:r>
              <a:rPr lang="en-GB" dirty="0">
                <a:solidFill>
                  <a:schemeClr val="accent2"/>
                </a:solidFill>
              </a:rPr>
              <a:t>Let’s create exceptional experiences </a:t>
            </a:r>
            <a:br>
              <a:rPr lang="en-GB" dirty="0">
                <a:solidFill>
                  <a:schemeClr val="accent2"/>
                </a:solidFill>
              </a:rPr>
            </a:br>
            <a:r>
              <a:rPr lang="en-GB" dirty="0">
                <a:solidFill>
                  <a:schemeClr val="accent2"/>
                </a:solidFill>
              </a:rPr>
              <a:t>for girls and young women </a:t>
            </a:r>
          </a:p>
        </p:txBody>
      </p:sp>
      <p:sp>
        <p:nvSpPr>
          <p:cNvPr id="9" name="Content Placeholder 7">
            <a:extLst>
              <a:ext uri="{FF2B5EF4-FFF2-40B4-BE49-F238E27FC236}">
                <a16:creationId xmlns:a16="http://schemas.microsoft.com/office/drawing/2014/main" id="{59007536-5E73-B04D-9A83-CDF90BC328D8}"/>
              </a:ext>
            </a:extLst>
          </p:cNvPr>
          <p:cNvSpPr>
            <a:spLocks noGrp="1"/>
          </p:cNvSpPr>
          <p:nvPr>
            <p:ph sz="half" idx="1"/>
          </p:nvPr>
        </p:nvSpPr>
        <p:spPr>
          <a:xfrm>
            <a:off x="1260473" y="1937563"/>
            <a:ext cx="4824000" cy="4228286"/>
          </a:xfrm>
        </p:spPr>
        <p:txBody>
          <a:bodyPr/>
          <a:lstStyle/>
          <a:p>
            <a:r>
              <a:rPr lang="en-GB" sz="1800" b="1" dirty="0">
                <a:latin typeface="Trebuchet MS" panose="020B0703020202090204" pitchFamily="34" charset="0"/>
              </a:rPr>
              <a:t>We want to offer experiences so fun, accessible and empowering that they </a:t>
            </a:r>
            <a:br>
              <a:rPr lang="en-GB" sz="1800" b="1" dirty="0">
                <a:latin typeface="Trebuchet MS" panose="020B0703020202090204" pitchFamily="34" charset="0"/>
              </a:rPr>
            </a:br>
            <a:r>
              <a:rPr lang="en-GB" sz="1800" b="1" dirty="0">
                <a:latin typeface="Trebuchet MS" panose="020B0703020202090204" pitchFamily="34" charset="0"/>
              </a:rPr>
              <a:t>inspire more girls, young women and volunteers to join than ever before. </a:t>
            </a:r>
          </a:p>
          <a:p>
            <a:br>
              <a:rPr lang="en-GB" sz="1800" dirty="0"/>
            </a:br>
            <a:r>
              <a:rPr lang="en-GB" sz="1800" dirty="0"/>
              <a:t>So, we’re going to keep putting girls at </a:t>
            </a:r>
            <a:br>
              <a:rPr lang="en-GB" sz="1800" dirty="0"/>
            </a:br>
            <a:r>
              <a:rPr lang="en-GB" sz="1800" dirty="0"/>
              <a:t>the centre of everything we do. Every decision we make, big or small, should be led by our girls and young women.</a:t>
            </a:r>
          </a:p>
        </p:txBody>
      </p:sp>
      <p:pic>
        <p:nvPicPr>
          <p:cNvPr id="10" name="Picture 9" descr="A picture containing umbrella, drawing&#10;&#10;Description automatically generated">
            <a:extLst>
              <a:ext uri="{FF2B5EF4-FFF2-40B4-BE49-F238E27FC236}">
                <a16:creationId xmlns:a16="http://schemas.microsoft.com/office/drawing/2014/main" id="{AA258D9B-8F64-1648-8086-A4CFC60D1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489" y="1555779"/>
            <a:ext cx="3435625" cy="5050221"/>
          </a:xfrm>
          <a:prstGeom prst="rect">
            <a:avLst/>
          </a:prstGeom>
        </p:spPr>
      </p:pic>
    </p:spTree>
    <p:extLst>
      <p:ext uri="{BB962C8B-B14F-4D97-AF65-F5344CB8AC3E}">
        <p14:creationId xmlns:p14="http://schemas.microsoft.com/office/powerpoint/2010/main" val="2991741394"/>
      </p:ext>
    </p:extLst>
  </p:cSld>
  <p:clrMapOvr>
    <a:masterClrMapping/>
  </p:clrMapOvr>
  <p:transition>
    <p:fade/>
  </p:transition>
</p:sld>
</file>

<file path=ppt/theme/theme1.xml><?xml version="1.0" encoding="utf-8"?>
<a:theme xmlns:a="http://schemas.openxmlformats.org/drawingml/2006/main" name="Girlguiding PPT Theme">
  <a:themeElements>
    <a:clrScheme name="GirlGuiding Colour Theme">
      <a:dk1>
        <a:sysClr val="windowText" lastClr="000000"/>
      </a:dk1>
      <a:lt1>
        <a:sysClr val="window" lastClr="FFFFFF"/>
      </a:lt1>
      <a:dk2>
        <a:srgbClr val="000000"/>
      </a:dk2>
      <a:lt2>
        <a:srgbClr val="4E88C7"/>
      </a:lt2>
      <a:accent1>
        <a:srgbClr val="009DAD"/>
      </a:accent1>
      <a:accent2>
        <a:srgbClr val="F78E1E"/>
      </a:accent2>
      <a:accent3>
        <a:srgbClr val="C40063"/>
      </a:accent3>
      <a:accent4>
        <a:srgbClr val="FFD400"/>
      </a:accent4>
      <a:accent5>
        <a:srgbClr val="8B52A1"/>
      </a:accent5>
      <a:accent6>
        <a:srgbClr val="72BF44"/>
      </a:accent6>
      <a:hlink>
        <a:srgbClr val="0563C1"/>
      </a:hlink>
      <a:folHlink>
        <a:srgbClr val="954F72"/>
      </a:folHlink>
    </a:clrScheme>
    <a:fontScheme name="GirlGuiding Font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lnSpc>
            <a:spcPct val="119000"/>
          </a:lnSpc>
          <a:spcAft>
            <a:spcPts val="600"/>
          </a:spcAft>
          <a:defRPr sz="27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119000"/>
          </a:lnSpc>
          <a:spcAft>
            <a:spcPts val="600"/>
          </a:spcAft>
          <a:defRPr sz="2700" dirty="0" err="1" smtClean="0"/>
        </a:defPPr>
      </a:lstStyle>
    </a:txDef>
  </a:objectDefaults>
  <a:extraClrSchemeLst/>
  <a:extLst>
    <a:ext uri="{05A4C25C-085E-4340-85A3-A5531E510DB2}">
      <thm15:themeFamily xmlns:thm15="http://schemas.microsoft.com/office/thememl/2012/main" name="Girlguiding_Regional PowerPoint template.potx" id="{7094F83F-59B0-4192-AC05-035F03BF20D0}" vid="{2F8A94F6-EF58-4BB6-8606-8366581CE2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Girlguiding PPT Theme</Template>
  <TotalTime>29</TotalTime>
  <Words>1732</Words>
  <Application>Microsoft Office PowerPoint</Application>
  <PresentationFormat>Widescreen</PresentationFormat>
  <Paragraphs>136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Trebuchet MS</vt:lpstr>
      <vt:lpstr>Girlguiding PPT Theme</vt:lpstr>
      <vt:lpstr>PowerPoint Presentation</vt:lpstr>
      <vt:lpstr>PowerPoint Presentation</vt:lpstr>
      <vt:lpstr>Introduction</vt:lpstr>
      <vt:lpstr>Introduction</vt:lpstr>
      <vt:lpstr>Introduction</vt:lpstr>
      <vt:lpstr>Listening to each other</vt:lpstr>
      <vt:lpstr>Listening to each other</vt:lpstr>
      <vt:lpstr>Shared goals for Girlguiding</vt:lpstr>
      <vt:lpstr>Let’s create exceptional experiences  for girls and young women </vt:lpstr>
      <vt:lpstr>PowerPoint Presentation</vt:lpstr>
      <vt:lpstr>PowerPoint Presentation</vt:lpstr>
      <vt:lpstr>PowerPoint Presentation</vt:lpstr>
      <vt:lpstr>Let’s develop a rewarding  volunteer experience</vt:lpstr>
      <vt:lpstr>PowerPoint Presentation</vt:lpstr>
      <vt:lpstr>PowerPoint Presentation</vt:lpstr>
      <vt:lpstr>PowerPoint Presentation</vt:lpstr>
      <vt:lpstr>Let’s be more inclusive  and make a bigger impact</vt:lpstr>
      <vt:lpstr>PowerPoint Presentation</vt:lpstr>
      <vt:lpstr>PowerPoint Presentation</vt:lpstr>
      <vt:lpstr>And let’s get the basics right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Harriet Lyall</dc:creator>
  <cp:lastModifiedBy>Emma Winter</cp:lastModifiedBy>
  <cp:revision>3</cp:revision>
  <dcterms:created xsi:type="dcterms:W3CDTF">2020-03-13T14:49:29Z</dcterms:created>
  <dcterms:modified xsi:type="dcterms:W3CDTF">2020-03-13T16:48:16Z</dcterms:modified>
</cp:coreProperties>
</file>